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trictFirstAndLastChars="0" saveSubsetFonts="1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350" r:id="rId2"/>
    <p:sldId id="457" r:id="rId3"/>
    <p:sldId id="505" r:id="rId4"/>
    <p:sldId id="503" r:id="rId5"/>
    <p:sldId id="506" r:id="rId6"/>
    <p:sldId id="455" r:id="rId7"/>
    <p:sldId id="461" r:id="rId8"/>
    <p:sldId id="442" r:id="rId9"/>
    <p:sldId id="443" r:id="rId10"/>
    <p:sldId id="409" r:id="rId11"/>
    <p:sldId id="446" r:id="rId12"/>
    <p:sldId id="493" r:id="rId13"/>
    <p:sldId id="471" r:id="rId14"/>
    <p:sldId id="472" r:id="rId15"/>
    <p:sldId id="470" r:id="rId16"/>
    <p:sldId id="498" r:id="rId17"/>
    <p:sldId id="467" r:id="rId18"/>
    <p:sldId id="377" r:id="rId19"/>
    <p:sldId id="358" r:id="rId20"/>
    <p:sldId id="385" r:id="rId21"/>
    <p:sldId id="402" r:id="rId22"/>
    <p:sldId id="365" r:id="rId23"/>
    <p:sldId id="415" r:id="rId24"/>
    <p:sldId id="496" r:id="rId25"/>
    <p:sldId id="403" r:id="rId26"/>
    <p:sldId id="502" r:id="rId27"/>
    <p:sldId id="359" r:id="rId28"/>
    <p:sldId id="380" r:id="rId29"/>
    <p:sldId id="381" r:id="rId30"/>
    <p:sldId id="382" r:id="rId31"/>
    <p:sldId id="383" r:id="rId32"/>
    <p:sldId id="418" r:id="rId33"/>
    <p:sldId id="451" r:id="rId34"/>
    <p:sldId id="504" r:id="rId35"/>
    <p:sldId id="500" r:id="rId36"/>
    <p:sldId id="501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Times New Roman (Hebrew)" panose="02020603050405020304" pitchFamily="18" charset="0"/>
        <a:ea typeface="Times New Roman (Hebrew)" panose="02020603050405020304" pitchFamily="18" charset="0"/>
        <a:cs typeface="Times New Roman (Hebrew)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925"/>
    <a:srgbClr val="FFFF00"/>
    <a:srgbClr val="993300"/>
    <a:srgbClr val="CCECFF"/>
    <a:srgbClr val="CC99FF"/>
    <a:srgbClr val="CCFF33"/>
    <a:srgbClr val="66FFFF"/>
    <a:srgbClr val="FF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41" autoAdjust="0"/>
    <p:restoredTop sz="83995" autoAdjust="0"/>
  </p:normalViewPr>
  <p:slideViewPr>
    <p:cSldViewPr>
      <p:cViewPr varScale="1">
        <p:scale>
          <a:sx n="57" d="100"/>
          <a:sy n="57" d="100"/>
        </p:scale>
        <p:origin x="15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896325-C63C-4655-889E-CCD88A9446F4}" type="doc">
      <dgm:prSet loTypeId="urn:microsoft.com/office/officeart/2005/8/layout/bProcess4" loCatId="process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pPr rtl="1"/>
          <a:endParaRPr lang="he-IL"/>
        </a:p>
      </dgm:t>
    </dgm:pt>
    <dgm:pt modelId="{2D51442F-1B37-4487-8115-BF74980FFB8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לא קורס מתמטי – אין תשובה אחת נכונה!</a:t>
          </a:r>
        </a:p>
      </dgm:t>
    </dgm:pt>
    <dgm:pt modelId="{31010F0E-4945-471F-B17B-126BE3453F3C}" type="parTrans" cxnId="{85245E08-E3B3-46BB-A0DD-369BE45BFBA3}">
      <dgm:prSet/>
      <dgm:spPr/>
      <dgm:t>
        <a:bodyPr/>
        <a:lstStyle/>
        <a:p>
          <a:pPr rtl="1"/>
          <a:endParaRPr lang="he-IL"/>
        </a:p>
      </dgm:t>
    </dgm:pt>
    <dgm:pt modelId="{D9ABD495-7C2F-4AAA-A90D-31F509712EDB}" type="sibTrans" cxnId="{85245E08-E3B3-46BB-A0DD-369BE45BFBA3}">
      <dgm:prSet/>
      <dgm:spPr/>
      <dgm:t>
        <a:bodyPr/>
        <a:lstStyle/>
        <a:p>
          <a:pPr rtl="1"/>
          <a:endParaRPr lang="he-IL"/>
        </a:p>
      </dgm:t>
    </dgm:pt>
    <dgm:pt modelId="{134F1643-30B3-4D5E-95B5-B5A6695E310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מחויבות ללמידה עצמית</a:t>
          </a:r>
        </a:p>
      </dgm:t>
    </dgm:pt>
    <dgm:pt modelId="{5DDAEC27-11ED-4D2E-8A0D-1A532A61DC9D}" type="parTrans" cxnId="{FAD67C9E-B51B-4813-835E-5397AB733712}">
      <dgm:prSet/>
      <dgm:spPr/>
      <dgm:t>
        <a:bodyPr/>
        <a:lstStyle/>
        <a:p>
          <a:pPr rtl="1"/>
          <a:endParaRPr lang="he-IL"/>
        </a:p>
      </dgm:t>
    </dgm:pt>
    <dgm:pt modelId="{55B2B7A1-08C9-4EFA-8E7E-C919E7FC576A}" type="sibTrans" cxnId="{FAD67C9E-B51B-4813-835E-5397AB733712}">
      <dgm:prSet/>
      <dgm:spPr/>
      <dgm:t>
        <a:bodyPr/>
        <a:lstStyle/>
        <a:p>
          <a:pPr rtl="1"/>
          <a:endParaRPr lang="he-IL"/>
        </a:p>
      </dgm:t>
    </dgm:pt>
    <dgm:pt modelId="{29AD12C5-2392-4D37-AFFE-7AEA67AC281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נוכחות בהרצאות ובתרגולים – מפתח להצלחה!</a:t>
          </a:r>
        </a:p>
      </dgm:t>
    </dgm:pt>
    <dgm:pt modelId="{0EBFFE4B-A1A7-406B-AD8A-91FC30F75A87}" type="parTrans" cxnId="{F5185D91-E773-4F63-A7F0-C46C897A06FF}">
      <dgm:prSet/>
      <dgm:spPr/>
      <dgm:t>
        <a:bodyPr/>
        <a:lstStyle/>
        <a:p>
          <a:pPr rtl="1"/>
          <a:endParaRPr lang="he-IL"/>
        </a:p>
      </dgm:t>
    </dgm:pt>
    <dgm:pt modelId="{93529501-2D23-4C21-80F7-AC252A5A4BA4}" type="sibTrans" cxnId="{F5185D91-E773-4F63-A7F0-C46C897A06FF}">
      <dgm:prSet/>
      <dgm:spPr/>
      <dgm:t>
        <a:bodyPr/>
        <a:lstStyle/>
        <a:p>
          <a:pPr rtl="1"/>
          <a:endParaRPr lang="he-IL"/>
        </a:p>
      </dgm:t>
    </dgm:pt>
    <dgm:pt modelId="{4958534D-19A4-4D61-8AAD-B7A58CD3F24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קשר רציף ותיאום בין מרצה-סטודנטים-מתרגל</a:t>
          </a:r>
        </a:p>
      </dgm:t>
    </dgm:pt>
    <dgm:pt modelId="{4E426EE7-38B6-4B75-879F-0554A30C2D80}" type="parTrans" cxnId="{E0DFDC60-AF0E-4942-8570-64D4E8D715D8}">
      <dgm:prSet/>
      <dgm:spPr/>
      <dgm:t>
        <a:bodyPr/>
        <a:lstStyle/>
        <a:p>
          <a:pPr rtl="1"/>
          <a:endParaRPr lang="he-IL"/>
        </a:p>
      </dgm:t>
    </dgm:pt>
    <dgm:pt modelId="{C3F133E2-6342-4B44-95C4-BCE9E514D7E8}" type="sibTrans" cxnId="{E0DFDC60-AF0E-4942-8570-64D4E8D715D8}">
      <dgm:prSet/>
      <dgm:spPr/>
      <dgm:t>
        <a:bodyPr/>
        <a:lstStyle/>
        <a:p>
          <a:pPr rtl="1"/>
          <a:endParaRPr lang="he-IL"/>
        </a:p>
      </dgm:t>
    </dgm:pt>
    <dgm:pt modelId="{678A3762-AA3B-4969-866F-74937726FB9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חומר מתפתח ומשתנה</a:t>
          </a:r>
        </a:p>
      </dgm:t>
    </dgm:pt>
    <dgm:pt modelId="{EDA45A20-E4C3-4BD1-935C-AED2156CC7A3}" type="parTrans" cxnId="{7AF9D76E-6DBE-491E-BCC7-B208B5A38D8E}">
      <dgm:prSet/>
      <dgm:spPr/>
      <dgm:t>
        <a:bodyPr/>
        <a:lstStyle/>
        <a:p>
          <a:pPr rtl="1"/>
          <a:endParaRPr lang="he-IL"/>
        </a:p>
      </dgm:t>
    </dgm:pt>
    <dgm:pt modelId="{C84289C6-B85C-4621-B7D7-B3DE08440905}" type="sibTrans" cxnId="{7AF9D76E-6DBE-491E-BCC7-B208B5A38D8E}">
      <dgm:prSet/>
      <dgm:spPr/>
      <dgm:t>
        <a:bodyPr/>
        <a:lstStyle/>
        <a:p>
          <a:pPr rtl="1"/>
          <a:endParaRPr lang="he-IL"/>
        </a:p>
      </dgm:t>
    </dgm:pt>
    <dgm:pt modelId="{6572B3BE-A7F5-41D6-890D-F42DE35761CC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מצגות "מעוררות שיח ודיון"</a:t>
          </a:r>
        </a:p>
      </dgm:t>
    </dgm:pt>
    <dgm:pt modelId="{364FE9AA-38B1-4AF3-9548-D5838D9E057C}" type="parTrans" cxnId="{928A80A3-87B0-4908-BFB3-E2C873934897}">
      <dgm:prSet/>
      <dgm:spPr/>
      <dgm:t>
        <a:bodyPr/>
        <a:lstStyle/>
        <a:p>
          <a:pPr rtl="1"/>
          <a:endParaRPr lang="he-IL"/>
        </a:p>
      </dgm:t>
    </dgm:pt>
    <dgm:pt modelId="{A0286118-A7F3-4037-B29E-40BBB46D53C7}" type="sibTrans" cxnId="{928A80A3-87B0-4908-BFB3-E2C873934897}">
      <dgm:prSet/>
      <dgm:spPr/>
      <dgm:t>
        <a:bodyPr/>
        <a:lstStyle/>
        <a:p>
          <a:pPr rtl="1"/>
          <a:endParaRPr lang="he-IL"/>
        </a:p>
      </dgm:t>
    </dgm:pt>
    <dgm:pt modelId="{B5390281-A5CB-43A1-963B-5B9B7D757B7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תצורת עבודה נכונה – פורום </a:t>
          </a:r>
          <a:r>
            <a:rPr lang="en-US" dirty="0"/>
            <a:t>VS</a:t>
          </a:r>
          <a:r>
            <a:rPr lang="he-IL" dirty="0"/>
            <a:t> מייל</a:t>
          </a:r>
        </a:p>
      </dgm:t>
    </dgm:pt>
    <dgm:pt modelId="{13148A69-2844-47DF-A581-3EE750484246}" type="parTrans" cxnId="{E59A5E34-ED67-478E-9C97-7AA51FCFF8C7}">
      <dgm:prSet/>
      <dgm:spPr/>
      <dgm:t>
        <a:bodyPr/>
        <a:lstStyle/>
        <a:p>
          <a:pPr rtl="1"/>
          <a:endParaRPr lang="he-IL"/>
        </a:p>
      </dgm:t>
    </dgm:pt>
    <dgm:pt modelId="{71BD85F6-D3C3-4B9B-B36C-DA309C998FD8}" type="sibTrans" cxnId="{E59A5E34-ED67-478E-9C97-7AA51FCFF8C7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3591674B-F580-47FE-81E0-70DD480FF9DC}">
          <dgm:prSet phldrT="[Text]"/>
          <dgm:spPr>
            <a:solidFill>
              <a:schemeClr val="accent4">
                <a:lumMod val="20000"/>
                <a:lumOff val="80000"/>
              </a:schemeClr>
            </a:solidFill>
          </dgm:spPr>
          <dgm:t>
            <a:bodyPr/>
            <a:lstStyle/>
            <a:p>
              <a:pPr rtl="1"/>
              <a:r>
                <a:rPr lang="he-IL" dirty="0"/>
                <a:t>חומר הנלמד בהרצאה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</m:t>
                  </m:r>
                </m:oMath>
              </a14:m>
              <a:r>
                <a:rPr lang="he-IL" dirty="0"/>
                <a:t> חומר הנלמד בתרגולים</a:t>
              </a:r>
            </a:p>
          </dgm:t>
        </dgm:pt>
      </mc:Choice>
      <mc:Fallback xmlns="">
        <dgm:pt modelId="{3591674B-F580-47FE-81E0-70DD480FF9DC}">
          <dgm:prSet phldrT="[Text]"/>
          <dgm:spPr>
            <a:solidFill>
              <a:schemeClr val="accent4">
                <a:lumMod val="20000"/>
                <a:lumOff val="80000"/>
              </a:schemeClr>
            </a:solidFill>
          </dgm:spPr>
          <dgm:t>
            <a:bodyPr/>
            <a:lstStyle/>
            <a:p>
              <a:pPr rtl="1"/>
              <a:r>
                <a:rPr lang="he-IL" dirty="0"/>
                <a:t>חומר הנלמד בהרצאה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&lt;</a:t>
              </a:r>
              <a:r>
                <a:rPr lang="he-IL" dirty="0"/>
                <a:t> חומר הנלמד בתרגולים</a:t>
              </a:r>
            </a:p>
          </dgm:t>
        </dgm:pt>
      </mc:Fallback>
    </mc:AlternateContent>
    <dgm:pt modelId="{99DCBB52-9BE2-45E1-A425-AEA9CFD12519}" type="parTrans" cxnId="{BE98F404-63DD-482F-919D-244D0A428794}">
      <dgm:prSet/>
      <dgm:spPr/>
      <dgm:t>
        <a:bodyPr/>
        <a:lstStyle/>
        <a:p>
          <a:pPr rtl="1"/>
          <a:endParaRPr lang="he-IL"/>
        </a:p>
      </dgm:t>
    </dgm:pt>
    <dgm:pt modelId="{6F8D8FCB-24C6-4DFB-84AC-B3648A9B6B38}" type="sibTrans" cxnId="{BE98F404-63DD-482F-919D-244D0A428794}">
      <dgm:prSet/>
      <dgm:spPr/>
      <dgm:t>
        <a:bodyPr/>
        <a:lstStyle/>
        <a:p>
          <a:pPr rtl="1"/>
          <a:endParaRPr lang="he-IL"/>
        </a:p>
      </dgm:t>
    </dgm:pt>
    <dgm:pt modelId="{2089F71D-6D99-4A82-9A6C-39410E50F142}" type="pres">
      <dgm:prSet presAssocID="{1B896325-C63C-4655-889E-CCD88A9446F4}" presName="Name0" presStyleCnt="0">
        <dgm:presLayoutVars>
          <dgm:dir/>
          <dgm:resizeHandles/>
        </dgm:presLayoutVars>
      </dgm:prSet>
      <dgm:spPr/>
    </dgm:pt>
    <dgm:pt modelId="{42BDADE0-61B2-42B0-BD7A-AB523A7F79AA}" type="pres">
      <dgm:prSet presAssocID="{2D51442F-1B37-4487-8115-BF74980FFB8E}" presName="compNode" presStyleCnt="0"/>
      <dgm:spPr/>
    </dgm:pt>
    <dgm:pt modelId="{EBD955FF-A0C3-4FBC-8AA4-312EF54CA3C4}" type="pres">
      <dgm:prSet presAssocID="{2D51442F-1B37-4487-8115-BF74980FFB8E}" presName="dummyConnPt" presStyleCnt="0"/>
      <dgm:spPr/>
    </dgm:pt>
    <dgm:pt modelId="{D7A6E1E3-9103-4BFA-9A6D-D3D847CEF701}" type="pres">
      <dgm:prSet presAssocID="{2D51442F-1B37-4487-8115-BF74980FFB8E}" presName="node" presStyleLbl="node1" presStyleIdx="0" presStyleCnt="8">
        <dgm:presLayoutVars>
          <dgm:bulletEnabled val="1"/>
        </dgm:presLayoutVars>
      </dgm:prSet>
      <dgm:spPr/>
    </dgm:pt>
    <dgm:pt modelId="{94B05035-2AE6-4DE7-9BA3-BDBAE595895E}" type="pres">
      <dgm:prSet presAssocID="{D9ABD495-7C2F-4AAA-A90D-31F509712EDB}" presName="sibTrans" presStyleLbl="bgSibTrans2D1" presStyleIdx="0" presStyleCnt="7"/>
      <dgm:spPr/>
    </dgm:pt>
    <dgm:pt modelId="{C638BD4B-9C8E-4F51-86A4-B785FE1D90C0}" type="pres">
      <dgm:prSet presAssocID="{134F1643-30B3-4D5E-95B5-B5A6695E3105}" presName="compNode" presStyleCnt="0"/>
      <dgm:spPr/>
    </dgm:pt>
    <dgm:pt modelId="{4E0162E8-1600-47BE-9FD4-969A1BFD14E4}" type="pres">
      <dgm:prSet presAssocID="{134F1643-30B3-4D5E-95B5-B5A6695E3105}" presName="dummyConnPt" presStyleCnt="0"/>
      <dgm:spPr/>
    </dgm:pt>
    <dgm:pt modelId="{D4EFE1E2-0435-4BF0-ADF7-6D087BA7C91F}" type="pres">
      <dgm:prSet presAssocID="{134F1643-30B3-4D5E-95B5-B5A6695E3105}" presName="node" presStyleLbl="node1" presStyleIdx="1" presStyleCnt="8">
        <dgm:presLayoutVars>
          <dgm:bulletEnabled val="1"/>
        </dgm:presLayoutVars>
      </dgm:prSet>
      <dgm:spPr/>
    </dgm:pt>
    <dgm:pt modelId="{F2536E61-5A89-4BA3-9829-69DA3C3C50BA}" type="pres">
      <dgm:prSet presAssocID="{55B2B7A1-08C9-4EFA-8E7E-C919E7FC576A}" presName="sibTrans" presStyleLbl="bgSibTrans2D1" presStyleIdx="1" presStyleCnt="7"/>
      <dgm:spPr/>
    </dgm:pt>
    <dgm:pt modelId="{B9798016-2A5F-4C0C-BEE9-F13E8D97F29F}" type="pres">
      <dgm:prSet presAssocID="{29AD12C5-2392-4D37-AFFE-7AEA67AC2810}" presName="compNode" presStyleCnt="0"/>
      <dgm:spPr/>
    </dgm:pt>
    <dgm:pt modelId="{165DE8A3-B308-49A9-8255-91247B686078}" type="pres">
      <dgm:prSet presAssocID="{29AD12C5-2392-4D37-AFFE-7AEA67AC2810}" presName="dummyConnPt" presStyleCnt="0"/>
      <dgm:spPr/>
    </dgm:pt>
    <dgm:pt modelId="{3C0990D7-64A8-44D4-A770-EFE4A39D5E81}" type="pres">
      <dgm:prSet presAssocID="{29AD12C5-2392-4D37-AFFE-7AEA67AC2810}" presName="node" presStyleLbl="node1" presStyleIdx="2" presStyleCnt="8">
        <dgm:presLayoutVars>
          <dgm:bulletEnabled val="1"/>
        </dgm:presLayoutVars>
      </dgm:prSet>
      <dgm:spPr/>
    </dgm:pt>
    <dgm:pt modelId="{12504F30-402B-475D-871E-1070020D2FBD}" type="pres">
      <dgm:prSet presAssocID="{93529501-2D23-4C21-80F7-AC252A5A4BA4}" presName="sibTrans" presStyleLbl="bgSibTrans2D1" presStyleIdx="2" presStyleCnt="7"/>
      <dgm:spPr/>
    </dgm:pt>
    <dgm:pt modelId="{64BCF047-0239-4080-8700-DA3868BCCE60}" type="pres">
      <dgm:prSet presAssocID="{4958534D-19A4-4D61-8AAD-B7A58CD3F248}" presName="compNode" presStyleCnt="0"/>
      <dgm:spPr/>
    </dgm:pt>
    <dgm:pt modelId="{26CD15A2-C5AA-4C5F-BB07-67741282C99D}" type="pres">
      <dgm:prSet presAssocID="{4958534D-19A4-4D61-8AAD-B7A58CD3F248}" presName="dummyConnPt" presStyleCnt="0"/>
      <dgm:spPr/>
    </dgm:pt>
    <dgm:pt modelId="{5BCBC182-958B-43F5-8E1F-5495342DA802}" type="pres">
      <dgm:prSet presAssocID="{4958534D-19A4-4D61-8AAD-B7A58CD3F248}" presName="node" presStyleLbl="node1" presStyleIdx="3" presStyleCnt="8">
        <dgm:presLayoutVars>
          <dgm:bulletEnabled val="1"/>
        </dgm:presLayoutVars>
      </dgm:prSet>
      <dgm:spPr/>
    </dgm:pt>
    <dgm:pt modelId="{D317390C-8F29-47D1-84A3-E322668D983D}" type="pres">
      <dgm:prSet presAssocID="{C3F133E2-6342-4B44-95C4-BCE9E514D7E8}" presName="sibTrans" presStyleLbl="bgSibTrans2D1" presStyleIdx="3" presStyleCnt="7"/>
      <dgm:spPr/>
    </dgm:pt>
    <dgm:pt modelId="{66E8858C-D2AB-404F-8D91-11DAE3C9DB86}" type="pres">
      <dgm:prSet presAssocID="{678A3762-AA3B-4969-866F-74937726FB9E}" presName="compNode" presStyleCnt="0"/>
      <dgm:spPr/>
    </dgm:pt>
    <dgm:pt modelId="{D33B950F-DE95-4270-A6E5-285702B50B88}" type="pres">
      <dgm:prSet presAssocID="{678A3762-AA3B-4969-866F-74937726FB9E}" presName="dummyConnPt" presStyleCnt="0"/>
      <dgm:spPr/>
    </dgm:pt>
    <dgm:pt modelId="{B7CD0F57-DE5D-420F-AA63-6254986D1DC1}" type="pres">
      <dgm:prSet presAssocID="{678A3762-AA3B-4969-866F-74937726FB9E}" presName="node" presStyleLbl="node1" presStyleIdx="4" presStyleCnt="8">
        <dgm:presLayoutVars>
          <dgm:bulletEnabled val="1"/>
        </dgm:presLayoutVars>
      </dgm:prSet>
      <dgm:spPr/>
    </dgm:pt>
    <dgm:pt modelId="{DE39FFB1-3775-4766-AF4A-D31E6699498F}" type="pres">
      <dgm:prSet presAssocID="{C84289C6-B85C-4621-B7D7-B3DE08440905}" presName="sibTrans" presStyleLbl="bgSibTrans2D1" presStyleIdx="4" presStyleCnt="7"/>
      <dgm:spPr/>
    </dgm:pt>
    <dgm:pt modelId="{4AD55E48-3090-4A9E-A37C-1716E1CF5430}" type="pres">
      <dgm:prSet presAssocID="{6572B3BE-A7F5-41D6-890D-F42DE35761CC}" presName="compNode" presStyleCnt="0"/>
      <dgm:spPr/>
    </dgm:pt>
    <dgm:pt modelId="{33EAE92C-B0FE-4B38-9D77-EE7EBEAD2166}" type="pres">
      <dgm:prSet presAssocID="{6572B3BE-A7F5-41D6-890D-F42DE35761CC}" presName="dummyConnPt" presStyleCnt="0"/>
      <dgm:spPr/>
    </dgm:pt>
    <dgm:pt modelId="{E650757F-4BC1-45F2-BAD8-5C3289F2B5F1}" type="pres">
      <dgm:prSet presAssocID="{6572B3BE-A7F5-41D6-890D-F42DE35761CC}" presName="node" presStyleLbl="node1" presStyleIdx="5" presStyleCnt="8">
        <dgm:presLayoutVars>
          <dgm:bulletEnabled val="1"/>
        </dgm:presLayoutVars>
      </dgm:prSet>
      <dgm:spPr/>
    </dgm:pt>
    <dgm:pt modelId="{0F9D47DA-DD68-4E7F-A058-36AF89F3B5E3}" type="pres">
      <dgm:prSet presAssocID="{A0286118-A7F3-4037-B29E-40BBB46D53C7}" presName="sibTrans" presStyleLbl="bgSibTrans2D1" presStyleIdx="5" presStyleCnt="7"/>
      <dgm:spPr/>
    </dgm:pt>
    <dgm:pt modelId="{7C38524C-AC4F-46CB-9E5F-B3711101112B}" type="pres">
      <dgm:prSet presAssocID="{B5390281-A5CB-43A1-963B-5B9B7D757B7E}" presName="compNode" presStyleCnt="0"/>
      <dgm:spPr/>
    </dgm:pt>
    <dgm:pt modelId="{D3E67500-7A10-47F0-A831-AD19CAB9912E}" type="pres">
      <dgm:prSet presAssocID="{B5390281-A5CB-43A1-963B-5B9B7D757B7E}" presName="dummyConnPt" presStyleCnt="0"/>
      <dgm:spPr/>
    </dgm:pt>
    <dgm:pt modelId="{DE65DD69-80C9-4819-AC64-293FAE06E5BF}" type="pres">
      <dgm:prSet presAssocID="{B5390281-A5CB-43A1-963B-5B9B7D757B7E}" presName="node" presStyleLbl="node1" presStyleIdx="6" presStyleCnt="8">
        <dgm:presLayoutVars>
          <dgm:bulletEnabled val="1"/>
        </dgm:presLayoutVars>
      </dgm:prSet>
      <dgm:spPr/>
    </dgm:pt>
    <dgm:pt modelId="{F07E8D2F-C7B8-4280-AD03-84626D440FEF}" type="pres">
      <dgm:prSet presAssocID="{71BD85F6-D3C3-4B9B-B36C-DA309C998FD8}" presName="sibTrans" presStyleLbl="bgSibTrans2D1" presStyleIdx="6" presStyleCnt="7"/>
      <dgm:spPr/>
    </dgm:pt>
    <dgm:pt modelId="{EF6A3C99-122E-4BD1-A3BD-634AFA0E130C}" type="pres">
      <dgm:prSet presAssocID="{3591674B-F580-47FE-81E0-70DD480FF9DC}" presName="compNode" presStyleCnt="0"/>
      <dgm:spPr/>
    </dgm:pt>
    <dgm:pt modelId="{BC8A3009-2336-4C5E-80FC-C7EE2554D9E6}" type="pres">
      <dgm:prSet presAssocID="{3591674B-F580-47FE-81E0-70DD480FF9DC}" presName="dummyConnPt" presStyleCnt="0"/>
      <dgm:spPr/>
    </dgm:pt>
    <dgm:pt modelId="{7F94BDB1-A643-4851-9414-797BF1D6BF5C}" type="pres">
      <dgm:prSet presAssocID="{3591674B-F580-47FE-81E0-70DD480FF9DC}" presName="node" presStyleLbl="node1" presStyleIdx="7" presStyleCnt="8">
        <dgm:presLayoutVars>
          <dgm:bulletEnabled val="1"/>
        </dgm:presLayoutVars>
      </dgm:prSet>
      <dgm:spPr/>
    </dgm:pt>
  </dgm:ptLst>
  <dgm:cxnLst>
    <dgm:cxn modelId="{BE98F404-63DD-482F-919D-244D0A428794}" srcId="{1B896325-C63C-4655-889E-CCD88A9446F4}" destId="{3591674B-F580-47FE-81E0-70DD480FF9DC}" srcOrd="7" destOrd="0" parTransId="{99DCBB52-9BE2-45E1-A425-AEA9CFD12519}" sibTransId="{6F8D8FCB-24C6-4DFB-84AC-B3648A9B6B38}"/>
    <dgm:cxn modelId="{85245E08-E3B3-46BB-A0DD-369BE45BFBA3}" srcId="{1B896325-C63C-4655-889E-CCD88A9446F4}" destId="{2D51442F-1B37-4487-8115-BF74980FFB8E}" srcOrd="0" destOrd="0" parTransId="{31010F0E-4945-471F-B17B-126BE3453F3C}" sibTransId="{D9ABD495-7C2F-4AAA-A90D-31F509712EDB}"/>
    <dgm:cxn modelId="{DB41E90D-E1BA-47A2-805B-77995BF6B849}" type="presOf" srcId="{6572B3BE-A7F5-41D6-890D-F42DE35761CC}" destId="{E650757F-4BC1-45F2-BAD8-5C3289F2B5F1}" srcOrd="0" destOrd="0" presId="urn:microsoft.com/office/officeart/2005/8/layout/bProcess4"/>
    <dgm:cxn modelId="{4A66B412-64A8-4CBF-A51E-0DFE89DC36A9}" type="presOf" srcId="{A0286118-A7F3-4037-B29E-40BBB46D53C7}" destId="{0F9D47DA-DD68-4E7F-A058-36AF89F3B5E3}" srcOrd="0" destOrd="0" presId="urn:microsoft.com/office/officeart/2005/8/layout/bProcess4"/>
    <dgm:cxn modelId="{BEF1DA29-B42F-48C3-ADA9-D3573AA389F2}" type="presOf" srcId="{678A3762-AA3B-4969-866F-74937726FB9E}" destId="{B7CD0F57-DE5D-420F-AA63-6254986D1DC1}" srcOrd="0" destOrd="0" presId="urn:microsoft.com/office/officeart/2005/8/layout/bProcess4"/>
    <dgm:cxn modelId="{E59A5E34-ED67-478E-9C97-7AA51FCFF8C7}" srcId="{1B896325-C63C-4655-889E-CCD88A9446F4}" destId="{B5390281-A5CB-43A1-963B-5B9B7D757B7E}" srcOrd="6" destOrd="0" parTransId="{13148A69-2844-47DF-A581-3EE750484246}" sibTransId="{71BD85F6-D3C3-4B9B-B36C-DA309C998FD8}"/>
    <dgm:cxn modelId="{E0DFDC60-AF0E-4942-8570-64D4E8D715D8}" srcId="{1B896325-C63C-4655-889E-CCD88A9446F4}" destId="{4958534D-19A4-4D61-8AAD-B7A58CD3F248}" srcOrd="3" destOrd="0" parTransId="{4E426EE7-38B6-4B75-879F-0554A30C2D80}" sibTransId="{C3F133E2-6342-4B44-95C4-BCE9E514D7E8}"/>
    <dgm:cxn modelId="{06CE1B49-1429-4275-9A39-7EB236996AC1}" type="presOf" srcId="{4958534D-19A4-4D61-8AAD-B7A58CD3F248}" destId="{5BCBC182-958B-43F5-8E1F-5495342DA802}" srcOrd="0" destOrd="0" presId="urn:microsoft.com/office/officeart/2005/8/layout/bProcess4"/>
    <dgm:cxn modelId="{95880C4A-8CB2-4B40-B29B-8B061E6CFA69}" type="presOf" srcId="{55B2B7A1-08C9-4EFA-8E7E-C919E7FC576A}" destId="{F2536E61-5A89-4BA3-9829-69DA3C3C50BA}" srcOrd="0" destOrd="0" presId="urn:microsoft.com/office/officeart/2005/8/layout/bProcess4"/>
    <dgm:cxn modelId="{F182246A-A7D2-444F-A5EF-8058C784CF6C}" type="presOf" srcId="{134F1643-30B3-4D5E-95B5-B5A6695E3105}" destId="{D4EFE1E2-0435-4BF0-ADF7-6D087BA7C91F}" srcOrd="0" destOrd="0" presId="urn:microsoft.com/office/officeart/2005/8/layout/bProcess4"/>
    <dgm:cxn modelId="{7AF9D76E-6DBE-491E-BCC7-B208B5A38D8E}" srcId="{1B896325-C63C-4655-889E-CCD88A9446F4}" destId="{678A3762-AA3B-4969-866F-74937726FB9E}" srcOrd="4" destOrd="0" parTransId="{EDA45A20-E4C3-4BD1-935C-AED2156CC7A3}" sibTransId="{C84289C6-B85C-4621-B7D7-B3DE08440905}"/>
    <dgm:cxn modelId="{9D69DE4E-5B27-4702-AEA8-FE5EC9B8162B}" type="presOf" srcId="{C3F133E2-6342-4B44-95C4-BCE9E514D7E8}" destId="{D317390C-8F29-47D1-84A3-E322668D983D}" srcOrd="0" destOrd="0" presId="urn:microsoft.com/office/officeart/2005/8/layout/bProcess4"/>
    <dgm:cxn modelId="{8075CF58-AD7C-42C9-882B-94ABB75DBCED}" type="presOf" srcId="{2D51442F-1B37-4487-8115-BF74980FFB8E}" destId="{D7A6E1E3-9103-4BFA-9A6D-D3D847CEF701}" srcOrd="0" destOrd="0" presId="urn:microsoft.com/office/officeart/2005/8/layout/bProcess4"/>
    <dgm:cxn modelId="{3C05BC84-AF8E-4DDA-A7E1-BA016B676C2E}" type="presOf" srcId="{71BD85F6-D3C3-4B9B-B36C-DA309C998FD8}" destId="{F07E8D2F-C7B8-4280-AD03-84626D440FEF}" srcOrd="0" destOrd="0" presId="urn:microsoft.com/office/officeart/2005/8/layout/bProcess4"/>
    <dgm:cxn modelId="{F5185D91-E773-4F63-A7F0-C46C897A06FF}" srcId="{1B896325-C63C-4655-889E-CCD88A9446F4}" destId="{29AD12C5-2392-4D37-AFFE-7AEA67AC2810}" srcOrd="2" destOrd="0" parTransId="{0EBFFE4B-A1A7-406B-AD8A-91FC30F75A87}" sibTransId="{93529501-2D23-4C21-80F7-AC252A5A4BA4}"/>
    <dgm:cxn modelId="{FAD67C9E-B51B-4813-835E-5397AB733712}" srcId="{1B896325-C63C-4655-889E-CCD88A9446F4}" destId="{134F1643-30B3-4D5E-95B5-B5A6695E3105}" srcOrd="1" destOrd="0" parTransId="{5DDAEC27-11ED-4D2E-8A0D-1A532A61DC9D}" sibTransId="{55B2B7A1-08C9-4EFA-8E7E-C919E7FC576A}"/>
    <dgm:cxn modelId="{4F501FA2-A974-4EB1-84BC-33A7DDB26C39}" type="presOf" srcId="{D9ABD495-7C2F-4AAA-A90D-31F509712EDB}" destId="{94B05035-2AE6-4DE7-9BA3-BDBAE595895E}" srcOrd="0" destOrd="0" presId="urn:microsoft.com/office/officeart/2005/8/layout/bProcess4"/>
    <dgm:cxn modelId="{928A80A3-87B0-4908-BFB3-E2C873934897}" srcId="{1B896325-C63C-4655-889E-CCD88A9446F4}" destId="{6572B3BE-A7F5-41D6-890D-F42DE35761CC}" srcOrd="5" destOrd="0" parTransId="{364FE9AA-38B1-4AF3-9548-D5838D9E057C}" sibTransId="{A0286118-A7F3-4037-B29E-40BBB46D53C7}"/>
    <dgm:cxn modelId="{242504B8-8A61-421D-9F2A-DA0D8CA3D2CE}" type="presOf" srcId="{C84289C6-B85C-4621-B7D7-B3DE08440905}" destId="{DE39FFB1-3775-4766-AF4A-D31E6699498F}" srcOrd="0" destOrd="0" presId="urn:microsoft.com/office/officeart/2005/8/layout/bProcess4"/>
    <dgm:cxn modelId="{119FF7C7-8B12-4B82-94F8-88C5947DFB5A}" type="presOf" srcId="{B5390281-A5CB-43A1-963B-5B9B7D757B7E}" destId="{DE65DD69-80C9-4819-AC64-293FAE06E5BF}" srcOrd="0" destOrd="0" presId="urn:microsoft.com/office/officeart/2005/8/layout/bProcess4"/>
    <dgm:cxn modelId="{441AE0CE-42C4-455B-B42F-171D1D111BFC}" type="presOf" srcId="{1B896325-C63C-4655-889E-CCD88A9446F4}" destId="{2089F71D-6D99-4A82-9A6C-39410E50F142}" srcOrd="0" destOrd="0" presId="urn:microsoft.com/office/officeart/2005/8/layout/bProcess4"/>
    <dgm:cxn modelId="{80F4B8DB-5177-433A-B123-FF044FDC9E5A}" type="presOf" srcId="{29AD12C5-2392-4D37-AFFE-7AEA67AC2810}" destId="{3C0990D7-64A8-44D4-A770-EFE4A39D5E81}" srcOrd="0" destOrd="0" presId="urn:microsoft.com/office/officeart/2005/8/layout/bProcess4"/>
    <dgm:cxn modelId="{1EE983DD-90CA-4E49-A1DE-7B79880BEEEB}" type="presOf" srcId="{93529501-2D23-4C21-80F7-AC252A5A4BA4}" destId="{12504F30-402B-475D-871E-1070020D2FBD}" srcOrd="0" destOrd="0" presId="urn:microsoft.com/office/officeart/2005/8/layout/bProcess4"/>
    <dgm:cxn modelId="{E1BDD4E3-8620-4C9D-9CA0-AFE655FC339B}" type="presOf" srcId="{3591674B-F580-47FE-81E0-70DD480FF9DC}" destId="{7F94BDB1-A643-4851-9414-797BF1D6BF5C}" srcOrd="0" destOrd="0" presId="urn:microsoft.com/office/officeart/2005/8/layout/bProcess4"/>
    <dgm:cxn modelId="{2299D5A0-E659-4B7A-B9FD-499BD2AC5B08}" type="presParOf" srcId="{2089F71D-6D99-4A82-9A6C-39410E50F142}" destId="{42BDADE0-61B2-42B0-BD7A-AB523A7F79AA}" srcOrd="0" destOrd="0" presId="urn:microsoft.com/office/officeart/2005/8/layout/bProcess4"/>
    <dgm:cxn modelId="{833C6AF3-C156-4243-886D-2EE0C548D35F}" type="presParOf" srcId="{42BDADE0-61B2-42B0-BD7A-AB523A7F79AA}" destId="{EBD955FF-A0C3-4FBC-8AA4-312EF54CA3C4}" srcOrd="0" destOrd="0" presId="urn:microsoft.com/office/officeart/2005/8/layout/bProcess4"/>
    <dgm:cxn modelId="{54640411-1999-425D-85BE-37AC8BACEABC}" type="presParOf" srcId="{42BDADE0-61B2-42B0-BD7A-AB523A7F79AA}" destId="{D7A6E1E3-9103-4BFA-9A6D-D3D847CEF701}" srcOrd="1" destOrd="0" presId="urn:microsoft.com/office/officeart/2005/8/layout/bProcess4"/>
    <dgm:cxn modelId="{E7BA48EF-4AE4-4C34-A62D-46CA8D5CE922}" type="presParOf" srcId="{2089F71D-6D99-4A82-9A6C-39410E50F142}" destId="{94B05035-2AE6-4DE7-9BA3-BDBAE595895E}" srcOrd="1" destOrd="0" presId="urn:microsoft.com/office/officeart/2005/8/layout/bProcess4"/>
    <dgm:cxn modelId="{00776BE4-06DF-417F-AE2D-5B9CE99C7293}" type="presParOf" srcId="{2089F71D-6D99-4A82-9A6C-39410E50F142}" destId="{C638BD4B-9C8E-4F51-86A4-B785FE1D90C0}" srcOrd="2" destOrd="0" presId="urn:microsoft.com/office/officeart/2005/8/layout/bProcess4"/>
    <dgm:cxn modelId="{6026948E-E605-4098-B9FA-DCB4AE22232E}" type="presParOf" srcId="{C638BD4B-9C8E-4F51-86A4-B785FE1D90C0}" destId="{4E0162E8-1600-47BE-9FD4-969A1BFD14E4}" srcOrd="0" destOrd="0" presId="urn:microsoft.com/office/officeart/2005/8/layout/bProcess4"/>
    <dgm:cxn modelId="{F3A25CB3-8FB1-44E6-8141-0DD17AEC0BE2}" type="presParOf" srcId="{C638BD4B-9C8E-4F51-86A4-B785FE1D90C0}" destId="{D4EFE1E2-0435-4BF0-ADF7-6D087BA7C91F}" srcOrd="1" destOrd="0" presId="urn:microsoft.com/office/officeart/2005/8/layout/bProcess4"/>
    <dgm:cxn modelId="{EEEF27F5-5C12-4985-8949-FABFFB9BD9C8}" type="presParOf" srcId="{2089F71D-6D99-4A82-9A6C-39410E50F142}" destId="{F2536E61-5A89-4BA3-9829-69DA3C3C50BA}" srcOrd="3" destOrd="0" presId="urn:microsoft.com/office/officeart/2005/8/layout/bProcess4"/>
    <dgm:cxn modelId="{FB69E6F0-B5EC-4BF1-B4BC-17E67F36C868}" type="presParOf" srcId="{2089F71D-6D99-4A82-9A6C-39410E50F142}" destId="{B9798016-2A5F-4C0C-BEE9-F13E8D97F29F}" srcOrd="4" destOrd="0" presId="urn:microsoft.com/office/officeart/2005/8/layout/bProcess4"/>
    <dgm:cxn modelId="{8CC7A4C2-5587-437D-8755-310BD95351BE}" type="presParOf" srcId="{B9798016-2A5F-4C0C-BEE9-F13E8D97F29F}" destId="{165DE8A3-B308-49A9-8255-91247B686078}" srcOrd="0" destOrd="0" presId="urn:microsoft.com/office/officeart/2005/8/layout/bProcess4"/>
    <dgm:cxn modelId="{065B8F67-2339-49D9-B977-BF379FD24BDF}" type="presParOf" srcId="{B9798016-2A5F-4C0C-BEE9-F13E8D97F29F}" destId="{3C0990D7-64A8-44D4-A770-EFE4A39D5E81}" srcOrd="1" destOrd="0" presId="urn:microsoft.com/office/officeart/2005/8/layout/bProcess4"/>
    <dgm:cxn modelId="{64E2C6B1-E1BF-4130-A942-DFDC6227D19A}" type="presParOf" srcId="{2089F71D-6D99-4A82-9A6C-39410E50F142}" destId="{12504F30-402B-475D-871E-1070020D2FBD}" srcOrd="5" destOrd="0" presId="urn:microsoft.com/office/officeart/2005/8/layout/bProcess4"/>
    <dgm:cxn modelId="{26B76833-85BE-4D86-BC15-25F4610D76B6}" type="presParOf" srcId="{2089F71D-6D99-4A82-9A6C-39410E50F142}" destId="{64BCF047-0239-4080-8700-DA3868BCCE60}" srcOrd="6" destOrd="0" presId="urn:microsoft.com/office/officeart/2005/8/layout/bProcess4"/>
    <dgm:cxn modelId="{5DA68F41-BF3A-464A-AE65-E423089F39BE}" type="presParOf" srcId="{64BCF047-0239-4080-8700-DA3868BCCE60}" destId="{26CD15A2-C5AA-4C5F-BB07-67741282C99D}" srcOrd="0" destOrd="0" presId="urn:microsoft.com/office/officeart/2005/8/layout/bProcess4"/>
    <dgm:cxn modelId="{EC8C272F-8DE1-4E35-9D00-01DD57203424}" type="presParOf" srcId="{64BCF047-0239-4080-8700-DA3868BCCE60}" destId="{5BCBC182-958B-43F5-8E1F-5495342DA802}" srcOrd="1" destOrd="0" presId="urn:microsoft.com/office/officeart/2005/8/layout/bProcess4"/>
    <dgm:cxn modelId="{C2ADDB50-ECCD-433F-9451-A6FBB822486B}" type="presParOf" srcId="{2089F71D-6D99-4A82-9A6C-39410E50F142}" destId="{D317390C-8F29-47D1-84A3-E322668D983D}" srcOrd="7" destOrd="0" presId="urn:microsoft.com/office/officeart/2005/8/layout/bProcess4"/>
    <dgm:cxn modelId="{B7157219-F959-44F5-B9F4-54FFB5D3A465}" type="presParOf" srcId="{2089F71D-6D99-4A82-9A6C-39410E50F142}" destId="{66E8858C-D2AB-404F-8D91-11DAE3C9DB86}" srcOrd="8" destOrd="0" presId="urn:microsoft.com/office/officeart/2005/8/layout/bProcess4"/>
    <dgm:cxn modelId="{DFB3EFEB-AC13-4616-B82A-B2D6F86E6C2A}" type="presParOf" srcId="{66E8858C-D2AB-404F-8D91-11DAE3C9DB86}" destId="{D33B950F-DE95-4270-A6E5-285702B50B88}" srcOrd="0" destOrd="0" presId="urn:microsoft.com/office/officeart/2005/8/layout/bProcess4"/>
    <dgm:cxn modelId="{919C7FDF-96FB-46EA-BA5A-B951D006EB18}" type="presParOf" srcId="{66E8858C-D2AB-404F-8D91-11DAE3C9DB86}" destId="{B7CD0F57-DE5D-420F-AA63-6254986D1DC1}" srcOrd="1" destOrd="0" presId="urn:microsoft.com/office/officeart/2005/8/layout/bProcess4"/>
    <dgm:cxn modelId="{259DB5B0-F0C0-4261-969E-6F223DEADD0C}" type="presParOf" srcId="{2089F71D-6D99-4A82-9A6C-39410E50F142}" destId="{DE39FFB1-3775-4766-AF4A-D31E6699498F}" srcOrd="9" destOrd="0" presId="urn:microsoft.com/office/officeart/2005/8/layout/bProcess4"/>
    <dgm:cxn modelId="{560B4830-2C0A-4B2B-9C2A-B4832EC91887}" type="presParOf" srcId="{2089F71D-6D99-4A82-9A6C-39410E50F142}" destId="{4AD55E48-3090-4A9E-A37C-1716E1CF5430}" srcOrd="10" destOrd="0" presId="urn:microsoft.com/office/officeart/2005/8/layout/bProcess4"/>
    <dgm:cxn modelId="{1F80C226-3EBF-416F-A8CC-A1246FA95689}" type="presParOf" srcId="{4AD55E48-3090-4A9E-A37C-1716E1CF5430}" destId="{33EAE92C-B0FE-4B38-9D77-EE7EBEAD2166}" srcOrd="0" destOrd="0" presId="urn:microsoft.com/office/officeart/2005/8/layout/bProcess4"/>
    <dgm:cxn modelId="{6B006EF6-45B1-4CF7-A550-165DC9664894}" type="presParOf" srcId="{4AD55E48-3090-4A9E-A37C-1716E1CF5430}" destId="{E650757F-4BC1-45F2-BAD8-5C3289F2B5F1}" srcOrd="1" destOrd="0" presId="urn:microsoft.com/office/officeart/2005/8/layout/bProcess4"/>
    <dgm:cxn modelId="{7228428C-BEAE-4217-85AA-2C0009FF802D}" type="presParOf" srcId="{2089F71D-6D99-4A82-9A6C-39410E50F142}" destId="{0F9D47DA-DD68-4E7F-A058-36AF89F3B5E3}" srcOrd="11" destOrd="0" presId="urn:microsoft.com/office/officeart/2005/8/layout/bProcess4"/>
    <dgm:cxn modelId="{DD5914BD-EEFC-4DBF-A9F9-E41927F4ECBD}" type="presParOf" srcId="{2089F71D-6D99-4A82-9A6C-39410E50F142}" destId="{7C38524C-AC4F-46CB-9E5F-B3711101112B}" srcOrd="12" destOrd="0" presId="urn:microsoft.com/office/officeart/2005/8/layout/bProcess4"/>
    <dgm:cxn modelId="{9D5AE10B-9C6A-4CAD-9310-6809E7F22F16}" type="presParOf" srcId="{7C38524C-AC4F-46CB-9E5F-B3711101112B}" destId="{D3E67500-7A10-47F0-A831-AD19CAB9912E}" srcOrd="0" destOrd="0" presId="urn:microsoft.com/office/officeart/2005/8/layout/bProcess4"/>
    <dgm:cxn modelId="{0D2C6B32-2C81-4450-A3E0-3F3E91E9EE3D}" type="presParOf" srcId="{7C38524C-AC4F-46CB-9E5F-B3711101112B}" destId="{DE65DD69-80C9-4819-AC64-293FAE06E5BF}" srcOrd="1" destOrd="0" presId="urn:microsoft.com/office/officeart/2005/8/layout/bProcess4"/>
    <dgm:cxn modelId="{FE6274FA-BD43-48D2-8884-934170254E45}" type="presParOf" srcId="{2089F71D-6D99-4A82-9A6C-39410E50F142}" destId="{F07E8D2F-C7B8-4280-AD03-84626D440FEF}" srcOrd="13" destOrd="0" presId="urn:microsoft.com/office/officeart/2005/8/layout/bProcess4"/>
    <dgm:cxn modelId="{6E5928CA-6B58-4020-9AB8-7722B0FD0F10}" type="presParOf" srcId="{2089F71D-6D99-4A82-9A6C-39410E50F142}" destId="{EF6A3C99-122E-4BD1-A3BD-634AFA0E130C}" srcOrd="14" destOrd="0" presId="urn:microsoft.com/office/officeart/2005/8/layout/bProcess4"/>
    <dgm:cxn modelId="{3039C3A8-192E-4A80-98C9-70BE3FA59C94}" type="presParOf" srcId="{EF6A3C99-122E-4BD1-A3BD-634AFA0E130C}" destId="{BC8A3009-2336-4C5E-80FC-C7EE2554D9E6}" srcOrd="0" destOrd="0" presId="urn:microsoft.com/office/officeart/2005/8/layout/bProcess4"/>
    <dgm:cxn modelId="{25C87B24-50B0-4603-8FB6-BC8C54F1456E}" type="presParOf" srcId="{EF6A3C99-122E-4BD1-A3BD-634AFA0E130C}" destId="{7F94BDB1-A643-4851-9414-797BF1D6BF5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96325-C63C-4655-889E-CCD88A9446F4}" type="doc">
      <dgm:prSet loTypeId="urn:microsoft.com/office/officeart/2005/8/layout/bProcess4" loCatId="process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pPr rtl="1"/>
          <a:endParaRPr lang="he-IL"/>
        </a:p>
      </dgm:t>
    </dgm:pt>
    <dgm:pt modelId="{2D51442F-1B37-4487-8115-BF74980FFB8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לא קורס מתמטי – אין תשובה אחת נכונה!</a:t>
          </a:r>
        </a:p>
      </dgm:t>
    </dgm:pt>
    <dgm:pt modelId="{31010F0E-4945-471F-B17B-126BE3453F3C}" type="parTrans" cxnId="{85245E08-E3B3-46BB-A0DD-369BE45BFBA3}">
      <dgm:prSet/>
      <dgm:spPr/>
      <dgm:t>
        <a:bodyPr/>
        <a:lstStyle/>
        <a:p>
          <a:pPr rtl="1"/>
          <a:endParaRPr lang="he-IL"/>
        </a:p>
      </dgm:t>
    </dgm:pt>
    <dgm:pt modelId="{D9ABD495-7C2F-4AAA-A90D-31F509712EDB}" type="sibTrans" cxnId="{85245E08-E3B3-46BB-A0DD-369BE45BFBA3}">
      <dgm:prSet/>
      <dgm:spPr/>
      <dgm:t>
        <a:bodyPr/>
        <a:lstStyle/>
        <a:p>
          <a:pPr rtl="1"/>
          <a:endParaRPr lang="he-IL"/>
        </a:p>
      </dgm:t>
    </dgm:pt>
    <dgm:pt modelId="{134F1643-30B3-4D5E-95B5-B5A6695E310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מחויבות ללמידה עצמית</a:t>
          </a:r>
        </a:p>
      </dgm:t>
    </dgm:pt>
    <dgm:pt modelId="{5DDAEC27-11ED-4D2E-8A0D-1A532A61DC9D}" type="parTrans" cxnId="{FAD67C9E-B51B-4813-835E-5397AB733712}">
      <dgm:prSet/>
      <dgm:spPr/>
      <dgm:t>
        <a:bodyPr/>
        <a:lstStyle/>
        <a:p>
          <a:pPr rtl="1"/>
          <a:endParaRPr lang="he-IL"/>
        </a:p>
      </dgm:t>
    </dgm:pt>
    <dgm:pt modelId="{55B2B7A1-08C9-4EFA-8E7E-C919E7FC576A}" type="sibTrans" cxnId="{FAD67C9E-B51B-4813-835E-5397AB733712}">
      <dgm:prSet/>
      <dgm:spPr/>
      <dgm:t>
        <a:bodyPr/>
        <a:lstStyle/>
        <a:p>
          <a:pPr rtl="1"/>
          <a:endParaRPr lang="he-IL"/>
        </a:p>
      </dgm:t>
    </dgm:pt>
    <dgm:pt modelId="{29AD12C5-2392-4D37-AFFE-7AEA67AC2810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נוכחות בהרצאות ובתרגולים – מפתח להצלחה!</a:t>
          </a:r>
        </a:p>
      </dgm:t>
    </dgm:pt>
    <dgm:pt modelId="{0EBFFE4B-A1A7-406B-AD8A-91FC30F75A87}" type="parTrans" cxnId="{F5185D91-E773-4F63-A7F0-C46C897A06FF}">
      <dgm:prSet/>
      <dgm:spPr/>
      <dgm:t>
        <a:bodyPr/>
        <a:lstStyle/>
        <a:p>
          <a:pPr rtl="1"/>
          <a:endParaRPr lang="he-IL"/>
        </a:p>
      </dgm:t>
    </dgm:pt>
    <dgm:pt modelId="{93529501-2D23-4C21-80F7-AC252A5A4BA4}" type="sibTrans" cxnId="{F5185D91-E773-4F63-A7F0-C46C897A06FF}">
      <dgm:prSet/>
      <dgm:spPr/>
      <dgm:t>
        <a:bodyPr/>
        <a:lstStyle/>
        <a:p>
          <a:pPr rtl="1"/>
          <a:endParaRPr lang="he-IL"/>
        </a:p>
      </dgm:t>
    </dgm:pt>
    <dgm:pt modelId="{4958534D-19A4-4D61-8AAD-B7A58CD3F248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קשר רציף ותיאום בין מרצה-סטודנטים-מתרגל</a:t>
          </a:r>
        </a:p>
      </dgm:t>
    </dgm:pt>
    <dgm:pt modelId="{4E426EE7-38B6-4B75-879F-0554A30C2D80}" type="parTrans" cxnId="{E0DFDC60-AF0E-4942-8570-64D4E8D715D8}">
      <dgm:prSet/>
      <dgm:spPr/>
      <dgm:t>
        <a:bodyPr/>
        <a:lstStyle/>
        <a:p>
          <a:pPr rtl="1"/>
          <a:endParaRPr lang="he-IL"/>
        </a:p>
      </dgm:t>
    </dgm:pt>
    <dgm:pt modelId="{C3F133E2-6342-4B44-95C4-BCE9E514D7E8}" type="sibTrans" cxnId="{E0DFDC60-AF0E-4942-8570-64D4E8D715D8}">
      <dgm:prSet/>
      <dgm:spPr/>
      <dgm:t>
        <a:bodyPr/>
        <a:lstStyle/>
        <a:p>
          <a:pPr rtl="1"/>
          <a:endParaRPr lang="he-IL"/>
        </a:p>
      </dgm:t>
    </dgm:pt>
    <dgm:pt modelId="{678A3762-AA3B-4969-866F-74937726FB9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חומר מתפתח ומשתנה</a:t>
          </a:r>
        </a:p>
      </dgm:t>
    </dgm:pt>
    <dgm:pt modelId="{EDA45A20-E4C3-4BD1-935C-AED2156CC7A3}" type="parTrans" cxnId="{7AF9D76E-6DBE-491E-BCC7-B208B5A38D8E}">
      <dgm:prSet/>
      <dgm:spPr/>
      <dgm:t>
        <a:bodyPr/>
        <a:lstStyle/>
        <a:p>
          <a:pPr rtl="1"/>
          <a:endParaRPr lang="he-IL"/>
        </a:p>
      </dgm:t>
    </dgm:pt>
    <dgm:pt modelId="{C84289C6-B85C-4621-B7D7-B3DE08440905}" type="sibTrans" cxnId="{7AF9D76E-6DBE-491E-BCC7-B208B5A38D8E}">
      <dgm:prSet/>
      <dgm:spPr/>
      <dgm:t>
        <a:bodyPr/>
        <a:lstStyle/>
        <a:p>
          <a:pPr rtl="1"/>
          <a:endParaRPr lang="he-IL"/>
        </a:p>
      </dgm:t>
    </dgm:pt>
    <dgm:pt modelId="{6572B3BE-A7F5-41D6-890D-F42DE35761CC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מצגות "מעוררות שיח ודיון"</a:t>
          </a:r>
        </a:p>
      </dgm:t>
    </dgm:pt>
    <dgm:pt modelId="{364FE9AA-38B1-4AF3-9548-D5838D9E057C}" type="parTrans" cxnId="{928A80A3-87B0-4908-BFB3-E2C873934897}">
      <dgm:prSet/>
      <dgm:spPr/>
      <dgm:t>
        <a:bodyPr/>
        <a:lstStyle/>
        <a:p>
          <a:pPr rtl="1"/>
          <a:endParaRPr lang="he-IL"/>
        </a:p>
      </dgm:t>
    </dgm:pt>
    <dgm:pt modelId="{A0286118-A7F3-4037-B29E-40BBB46D53C7}" type="sibTrans" cxnId="{928A80A3-87B0-4908-BFB3-E2C873934897}">
      <dgm:prSet/>
      <dgm:spPr/>
      <dgm:t>
        <a:bodyPr/>
        <a:lstStyle/>
        <a:p>
          <a:pPr rtl="1"/>
          <a:endParaRPr lang="he-IL"/>
        </a:p>
      </dgm:t>
    </dgm:pt>
    <dgm:pt modelId="{B5390281-A5CB-43A1-963B-5B9B7D757B7E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he-IL" dirty="0"/>
            <a:t>תצורת עבודה נכונה – פורום </a:t>
          </a:r>
          <a:r>
            <a:rPr lang="en-US" dirty="0"/>
            <a:t>VS</a:t>
          </a:r>
          <a:r>
            <a:rPr lang="he-IL" dirty="0"/>
            <a:t> מייל</a:t>
          </a:r>
        </a:p>
      </dgm:t>
    </dgm:pt>
    <dgm:pt modelId="{13148A69-2844-47DF-A581-3EE750484246}" type="parTrans" cxnId="{E59A5E34-ED67-478E-9C97-7AA51FCFF8C7}">
      <dgm:prSet/>
      <dgm:spPr/>
      <dgm:t>
        <a:bodyPr/>
        <a:lstStyle/>
        <a:p>
          <a:pPr rtl="1"/>
          <a:endParaRPr lang="he-IL"/>
        </a:p>
      </dgm:t>
    </dgm:pt>
    <dgm:pt modelId="{71BD85F6-D3C3-4B9B-B36C-DA309C998FD8}" type="sibTrans" cxnId="{E59A5E34-ED67-478E-9C97-7AA51FCFF8C7}">
      <dgm:prSet/>
      <dgm:spPr/>
      <dgm:t>
        <a:bodyPr/>
        <a:lstStyle/>
        <a:p>
          <a:pPr rtl="1"/>
          <a:endParaRPr lang="he-IL"/>
        </a:p>
      </dgm:t>
    </dgm:pt>
    <dgm:pt modelId="{3591674B-F580-47FE-81E0-70DD480FF9DC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99DCBB52-9BE2-45E1-A425-AEA9CFD12519}" type="parTrans" cxnId="{BE98F404-63DD-482F-919D-244D0A428794}">
      <dgm:prSet/>
      <dgm:spPr/>
      <dgm:t>
        <a:bodyPr/>
        <a:lstStyle/>
        <a:p>
          <a:pPr rtl="1"/>
          <a:endParaRPr lang="he-IL"/>
        </a:p>
      </dgm:t>
    </dgm:pt>
    <dgm:pt modelId="{6F8D8FCB-24C6-4DFB-84AC-B3648A9B6B38}" type="sibTrans" cxnId="{BE98F404-63DD-482F-919D-244D0A428794}">
      <dgm:prSet/>
      <dgm:spPr/>
      <dgm:t>
        <a:bodyPr/>
        <a:lstStyle/>
        <a:p>
          <a:pPr rtl="1"/>
          <a:endParaRPr lang="he-IL"/>
        </a:p>
      </dgm:t>
    </dgm:pt>
    <dgm:pt modelId="{2089F71D-6D99-4A82-9A6C-39410E50F142}" type="pres">
      <dgm:prSet presAssocID="{1B896325-C63C-4655-889E-CCD88A9446F4}" presName="Name0" presStyleCnt="0">
        <dgm:presLayoutVars>
          <dgm:dir/>
          <dgm:resizeHandles/>
        </dgm:presLayoutVars>
      </dgm:prSet>
      <dgm:spPr/>
    </dgm:pt>
    <dgm:pt modelId="{42BDADE0-61B2-42B0-BD7A-AB523A7F79AA}" type="pres">
      <dgm:prSet presAssocID="{2D51442F-1B37-4487-8115-BF74980FFB8E}" presName="compNode" presStyleCnt="0"/>
      <dgm:spPr/>
    </dgm:pt>
    <dgm:pt modelId="{EBD955FF-A0C3-4FBC-8AA4-312EF54CA3C4}" type="pres">
      <dgm:prSet presAssocID="{2D51442F-1B37-4487-8115-BF74980FFB8E}" presName="dummyConnPt" presStyleCnt="0"/>
      <dgm:spPr/>
    </dgm:pt>
    <dgm:pt modelId="{D7A6E1E3-9103-4BFA-9A6D-D3D847CEF701}" type="pres">
      <dgm:prSet presAssocID="{2D51442F-1B37-4487-8115-BF74980FFB8E}" presName="node" presStyleLbl="node1" presStyleIdx="0" presStyleCnt="8">
        <dgm:presLayoutVars>
          <dgm:bulletEnabled val="1"/>
        </dgm:presLayoutVars>
      </dgm:prSet>
      <dgm:spPr/>
    </dgm:pt>
    <dgm:pt modelId="{94B05035-2AE6-4DE7-9BA3-BDBAE595895E}" type="pres">
      <dgm:prSet presAssocID="{D9ABD495-7C2F-4AAA-A90D-31F509712EDB}" presName="sibTrans" presStyleLbl="bgSibTrans2D1" presStyleIdx="0" presStyleCnt="7"/>
      <dgm:spPr/>
    </dgm:pt>
    <dgm:pt modelId="{C638BD4B-9C8E-4F51-86A4-B785FE1D90C0}" type="pres">
      <dgm:prSet presAssocID="{134F1643-30B3-4D5E-95B5-B5A6695E3105}" presName="compNode" presStyleCnt="0"/>
      <dgm:spPr/>
    </dgm:pt>
    <dgm:pt modelId="{4E0162E8-1600-47BE-9FD4-969A1BFD14E4}" type="pres">
      <dgm:prSet presAssocID="{134F1643-30B3-4D5E-95B5-B5A6695E3105}" presName="dummyConnPt" presStyleCnt="0"/>
      <dgm:spPr/>
    </dgm:pt>
    <dgm:pt modelId="{D4EFE1E2-0435-4BF0-ADF7-6D087BA7C91F}" type="pres">
      <dgm:prSet presAssocID="{134F1643-30B3-4D5E-95B5-B5A6695E3105}" presName="node" presStyleLbl="node1" presStyleIdx="1" presStyleCnt="8">
        <dgm:presLayoutVars>
          <dgm:bulletEnabled val="1"/>
        </dgm:presLayoutVars>
      </dgm:prSet>
      <dgm:spPr/>
    </dgm:pt>
    <dgm:pt modelId="{F2536E61-5A89-4BA3-9829-69DA3C3C50BA}" type="pres">
      <dgm:prSet presAssocID="{55B2B7A1-08C9-4EFA-8E7E-C919E7FC576A}" presName="sibTrans" presStyleLbl="bgSibTrans2D1" presStyleIdx="1" presStyleCnt="7"/>
      <dgm:spPr/>
    </dgm:pt>
    <dgm:pt modelId="{B9798016-2A5F-4C0C-BEE9-F13E8D97F29F}" type="pres">
      <dgm:prSet presAssocID="{29AD12C5-2392-4D37-AFFE-7AEA67AC2810}" presName="compNode" presStyleCnt="0"/>
      <dgm:spPr/>
    </dgm:pt>
    <dgm:pt modelId="{165DE8A3-B308-49A9-8255-91247B686078}" type="pres">
      <dgm:prSet presAssocID="{29AD12C5-2392-4D37-AFFE-7AEA67AC2810}" presName="dummyConnPt" presStyleCnt="0"/>
      <dgm:spPr/>
    </dgm:pt>
    <dgm:pt modelId="{3C0990D7-64A8-44D4-A770-EFE4A39D5E81}" type="pres">
      <dgm:prSet presAssocID="{29AD12C5-2392-4D37-AFFE-7AEA67AC2810}" presName="node" presStyleLbl="node1" presStyleIdx="2" presStyleCnt="8">
        <dgm:presLayoutVars>
          <dgm:bulletEnabled val="1"/>
        </dgm:presLayoutVars>
      </dgm:prSet>
      <dgm:spPr/>
    </dgm:pt>
    <dgm:pt modelId="{12504F30-402B-475D-871E-1070020D2FBD}" type="pres">
      <dgm:prSet presAssocID="{93529501-2D23-4C21-80F7-AC252A5A4BA4}" presName="sibTrans" presStyleLbl="bgSibTrans2D1" presStyleIdx="2" presStyleCnt="7"/>
      <dgm:spPr/>
    </dgm:pt>
    <dgm:pt modelId="{64BCF047-0239-4080-8700-DA3868BCCE60}" type="pres">
      <dgm:prSet presAssocID="{4958534D-19A4-4D61-8AAD-B7A58CD3F248}" presName="compNode" presStyleCnt="0"/>
      <dgm:spPr/>
    </dgm:pt>
    <dgm:pt modelId="{26CD15A2-C5AA-4C5F-BB07-67741282C99D}" type="pres">
      <dgm:prSet presAssocID="{4958534D-19A4-4D61-8AAD-B7A58CD3F248}" presName="dummyConnPt" presStyleCnt="0"/>
      <dgm:spPr/>
    </dgm:pt>
    <dgm:pt modelId="{5BCBC182-958B-43F5-8E1F-5495342DA802}" type="pres">
      <dgm:prSet presAssocID="{4958534D-19A4-4D61-8AAD-B7A58CD3F248}" presName="node" presStyleLbl="node1" presStyleIdx="3" presStyleCnt="8">
        <dgm:presLayoutVars>
          <dgm:bulletEnabled val="1"/>
        </dgm:presLayoutVars>
      </dgm:prSet>
      <dgm:spPr/>
    </dgm:pt>
    <dgm:pt modelId="{D317390C-8F29-47D1-84A3-E322668D983D}" type="pres">
      <dgm:prSet presAssocID="{C3F133E2-6342-4B44-95C4-BCE9E514D7E8}" presName="sibTrans" presStyleLbl="bgSibTrans2D1" presStyleIdx="3" presStyleCnt="7"/>
      <dgm:spPr/>
    </dgm:pt>
    <dgm:pt modelId="{66E8858C-D2AB-404F-8D91-11DAE3C9DB86}" type="pres">
      <dgm:prSet presAssocID="{678A3762-AA3B-4969-866F-74937726FB9E}" presName="compNode" presStyleCnt="0"/>
      <dgm:spPr/>
    </dgm:pt>
    <dgm:pt modelId="{D33B950F-DE95-4270-A6E5-285702B50B88}" type="pres">
      <dgm:prSet presAssocID="{678A3762-AA3B-4969-866F-74937726FB9E}" presName="dummyConnPt" presStyleCnt="0"/>
      <dgm:spPr/>
    </dgm:pt>
    <dgm:pt modelId="{B7CD0F57-DE5D-420F-AA63-6254986D1DC1}" type="pres">
      <dgm:prSet presAssocID="{678A3762-AA3B-4969-866F-74937726FB9E}" presName="node" presStyleLbl="node1" presStyleIdx="4" presStyleCnt="8">
        <dgm:presLayoutVars>
          <dgm:bulletEnabled val="1"/>
        </dgm:presLayoutVars>
      </dgm:prSet>
      <dgm:spPr/>
    </dgm:pt>
    <dgm:pt modelId="{DE39FFB1-3775-4766-AF4A-D31E6699498F}" type="pres">
      <dgm:prSet presAssocID="{C84289C6-B85C-4621-B7D7-B3DE08440905}" presName="sibTrans" presStyleLbl="bgSibTrans2D1" presStyleIdx="4" presStyleCnt="7"/>
      <dgm:spPr/>
    </dgm:pt>
    <dgm:pt modelId="{4AD55E48-3090-4A9E-A37C-1716E1CF5430}" type="pres">
      <dgm:prSet presAssocID="{6572B3BE-A7F5-41D6-890D-F42DE35761CC}" presName="compNode" presStyleCnt="0"/>
      <dgm:spPr/>
    </dgm:pt>
    <dgm:pt modelId="{33EAE92C-B0FE-4B38-9D77-EE7EBEAD2166}" type="pres">
      <dgm:prSet presAssocID="{6572B3BE-A7F5-41D6-890D-F42DE35761CC}" presName="dummyConnPt" presStyleCnt="0"/>
      <dgm:spPr/>
    </dgm:pt>
    <dgm:pt modelId="{E650757F-4BC1-45F2-BAD8-5C3289F2B5F1}" type="pres">
      <dgm:prSet presAssocID="{6572B3BE-A7F5-41D6-890D-F42DE35761CC}" presName="node" presStyleLbl="node1" presStyleIdx="5" presStyleCnt="8">
        <dgm:presLayoutVars>
          <dgm:bulletEnabled val="1"/>
        </dgm:presLayoutVars>
      </dgm:prSet>
      <dgm:spPr/>
    </dgm:pt>
    <dgm:pt modelId="{0F9D47DA-DD68-4E7F-A058-36AF89F3B5E3}" type="pres">
      <dgm:prSet presAssocID="{A0286118-A7F3-4037-B29E-40BBB46D53C7}" presName="sibTrans" presStyleLbl="bgSibTrans2D1" presStyleIdx="5" presStyleCnt="7"/>
      <dgm:spPr/>
    </dgm:pt>
    <dgm:pt modelId="{7C38524C-AC4F-46CB-9E5F-B3711101112B}" type="pres">
      <dgm:prSet presAssocID="{B5390281-A5CB-43A1-963B-5B9B7D757B7E}" presName="compNode" presStyleCnt="0"/>
      <dgm:spPr/>
    </dgm:pt>
    <dgm:pt modelId="{D3E67500-7A10-47F0-A831-AD19CAB9912E}" type="pres">
      <dgm:prSet presAssocID="{B5390281-A5CB-43A1-963B-5B9B7D757B7E}" presName="dummyConnPt" presStyleCnt="0"/>
      <dgm:spPr/>
    </dgm:pt>
    <dgm:pt modelId="{DE65DD69-80C9-4819-AC64-293FAE06E5BF}" type="pres">
      <dgm:prSet presAssocID="{B5390281-A5CB-43A1-963B-5B9B7D757B7E}" presName="node" presStyleLbl="node1" presStyleIdx="6" presStyleCnt="8">
        <dgm:presLayoutVars>
          <dgm:bulletEnabled val="1"/>
        </dgm:presLayoutVars>
      </dgm:prSet>
      <dgm:spPr/>
    </dgm:pt>
    <dgm:pt modelId="{F07E8D2F-C7B8-4280-AD03-84626D440FEF}" type="pres">
      <dgm:prSet presAssocID="{71BD85F6-D3C3-4B9B-B36C-DA309C998FD8}" presName="sibTrans" presStyleLbl="bgSibTrans2D1" presStyleIdx="6" presStyleCnt="7"/>
      <dgm:spPr/>
    </dgm:pt>
    <dgm:pt modelId="{EF6A3C99-122E-4BD1-A3BD-634AFA0E130C}" type="pres">
      <dgm:prSet presAssocID="{3591674B-F580-47FE-81E0-70DD480FF9DC}" presName="compNode" presStyleCnt="0"/>
      <dgm:spPr/>
    </dgm:pt>
    <dgm:pt modelId="{BC8A3009-2336-4C5E-80FC-C7EE2554D9E6}" type="pres">
      <dgm:prSet presAssocID="{3591674B-F580-47FE-81E0-70DD480FF9DC}" presName="dummyConnPt" presStyleCnt="0"/>
      <dgm:spPr/>
    </dgm:pt>
    <dgm:pt modelId="{7F94BDB1-A643-4851-9414-797BF1D6BF5C}" type="pres">
      <dgm:prSet presAssocID="{3591674B-F580-47FE-81E0-70DD480FF9DC}" presName="node" presStyleLbl="node1" presStyleIdx="7" presStyleCnt="8">
        <dgm:presLayoutVars>
          <dgm:bulletEnabled val="1"/>
        </dgm:presLayoutVars>
      </dgm:prSet>
      <dgm:spPr/>
    </dgm:pt>
  </dgm:ptLst>
  <dgm:cxnLst>
    <dgm:cxn modelId="{BE98F404-63DD-482F-919D-244D0A428794}" srcId="{1B896325-C63C-4655-889E-CCD88A9446F4}" destId="{3591674B-F580-47FE-81E0-70DD480FF9DC}" srcOrd="7" destOrd="0" parTransId="{99DCBB52-9BE2-45E1-A425-AEA9CFD12519}" sibTransId="{6F8D8FCB-24C6-4DFB-84AC-B3648A9B6B38}"/>
    <dgm:cxn modelId="{85245E08-E3B3-46BB-A0DD-369BE45BFBA3}" srcId="{1B896325-C63C-4655-889E-CCD88A9446F4}" destId="{2D51442F-1B37-4487-8115-BF74980FFB8E}" srcOrd="0" destOrd="0" parTransId="{31010F0E-4945-471F-B17B-126BE3453F3C}" sibTransId="{D9ABD495-7C2F-4AAA-A90D-31F509712EDB}"/>
    <dgm:cxn modelId="{DB41E90D-E1BA-47A2-805B-77995BF6B849}" type="presOf" srcId="{6572B3BE-A7F5-41D6-890D-F42DE35761CC}" destId="{E650757F-4BC1-45F2-BAD8-5C3289F2B5F1}" srcOrd="0" destOrd="0" presId="urn:microsoft.com/office/officeart/2005/8/layout/bProcess4"/>
    <dgm:cxn modelId="{4A66B412-64A8-4CBF-A51E-0DFE89DC36A9}" type="presOf" srcId="{A0286118-A7F3-4037-B29E-40BBB46D53C7}" destId="{0F9D47DA-DD68-4E7F-A058-36AF89F3B5E3}" srcOrd="0" destOrd="0" presId="urn:microsoft.com/office/officeart/2005/8/layout/bProcess4"/>
    <dgm:cxn modelId="{BEF1DA29-B42F-48C3-ADA9-D3573AA389F2}" type="presOf" srcId="{678A3762-AA3B-4969-866F-74937726FB9E}" destId="{B7CD0F57-DE5D-420F-AA63-6254986D1DC1}" srcOrd="0" destOrd="0" presId="urn:microsoft.com/office/officeart/2005/8/layout/bProcess4"/>
    <dgm:cxn modelId="{E59A5E34-ED67-478E-9C97-7AA51FCFF8C7}" srcId="{1B896325-C63C-4655-889E-CCD88A9446F4}" destId="{B5390281-A5CB-43A1-963B-5B9B7D757B7E}" srcOrd="6" destOrd="0" parTransId="{13148A69-2844-47DF-A581-3EE750484246}" sibTransId="{71BD85F6-D3C3-4B9B-B36C-DA309C998FD8}"/>
    <dgm:cxn modelId="{E0DFDC60-AF0E-4942-8570-64D4E8D715D8}" srcId="{1B896325-C63C-4655-889E-CCD88A9446F4}" destId="{4958534D-19A4-4D61-8AAD-B7A58CD3F248}" srcOrd="3" destOrd="0" parTransId="{4E426EE7-38B6-4B75-879F-0554A30C2D80}" sibTransId="{C3F133E2-6342-4B44-95C4-BCE9E514D7E8}"/>
    <dgm:cxn modelId="{06CE1B49-1429-4275-9A39-7EB236996AC1}" type="presOf" srcId="{4958534D-19A4-4D61-8AAD-B7A58CD3F248}" destId="{5BCBC182-958B-43F5-8E1F-5495342DA802}" srcOrd="0" destOrd="0" presId="urn:microsoft.com/office/officeart/2005/8/layout/bProcess4"/>
    <dgm:cxn modelId="{95880C4A-8CB2-4B40-B29B-8B061E6CFA69}" type="presOf" srcId="{55B2B7A1-08C9-4EFA-8E7E-C919E7FC576A}" destId="{F2536E61-5A89-4BA3-9829-69DA3C3C50BA}" srcOrd="0" destOrd="0" presId="urn:microsoft.com/office/officeart/2005/8/layout/bProcess4"/>
    <dgm:cxn modelId="{F182246A-A7D2-444F-A5EF-8058C784CF6C}" type="presOf" srcId="{134F1643-30B3-4D5E-95B5-B5A6695E3105}" destId="{D4EFE1E2-0435-4BF0-ADF7-6D087BA7C91F}" srcOrd="0" destOrd="0" presId="urn:microsoft.com/office/officeart/2005/8/layout/bProcess4"/>
    <dgm:cxn modelId="{7AF9D76E-6DBE-491E-BCC7-B208B5A38D8E}" srcId="{1B896325-C63C-4655-889E-CCD88A9446F4}" destId="{678A3762-AA3B-4969-866F-74937726FB9E}" srcOrd="4" destOrd="0" parTransId="{EDA45A20-E4C3-4BD1-935C-AED2156CC7A3}" sibTransId="{C84289C6-B85C-4621-B7D7-B3DE08440905}"/>
    <dgm:cxn modelId="{9D69DE4E-5B27-4702-AEA8-FE5EC9B8162B}" type="presOf" srcId="{C3F133E2-6342-4B44-95C4-BCE9E514D7E8}" destId="{D317390C-8F29-47D1-84A3-E322668D983D}" srcOrd="0" destOrd="0" presId="urn:microsoft.com/office/officeart/2005/8/layout/bProcess4"/>
    <dgm:cxn modelId="{8075CF58-AD7C-42C9-882B-94ABB75DBCED}" type="presOf" srcId="{2D51442F-1B37-4487-8115-BF74980FFB8E}" destId="{D7A6E1E3-9103-4BFA-9A6D-D3D847CEF701}" srcOrd="0" destOrd="0" presId="urn:microsoft.com/office/officeart/2005/8/layout/bProcess4"/>
    <dgm:cxn modelId="{3C05BC84-AF8E-4DDA-A7E1-BA016B676C2E}" type="presOf" srcId="{71BD85F6-D3C3-4B9B-B36C-DA309C998FD8}" destId="{F07E8D2F-C7B8-4280-AD03-84626D440FEF}" srcOrd="0" destOrd="0" presId="urn:microsoft.com/office/officeart/2005/8/layout/bProcess4"/>
    <dgm:cxn modelId="{F5185D91-E773-4F63-A7F0-C46C897A06FF}" srcId="{1B896325-C63C-4655-889E-CCD88A9446F4}" destId="{29AD12C5-2392-4D37-AFFE-7AEA67AC2810}" srcOrd="2" destOrd="0" parTransId="{0EBFFE4B-A1A7-406B-AD8A-91FC30F75A87}" sibTransId="{93529501-2D23-4C21-80F7-AC252A5A4BA4}"/>
    <dgm:cxn modelId="{FAD67C9E-B51B-4813-835E-5397AB733712}" srcId="{1B896325-C63C-4655-889E-CCD88A9446F4}" destId="{134F1643-30B3-4D5E-95B5-B5A6695E3105}" srcOrd="1" destOrd="0" parTransId="{5DDAEC27-11ED-4D2E-8A0D-1A532A61DC9D}" sibTransId="{55B2B7A1-08C9-4EFA-8E7E-C919E7FC576A}"/>
    <dgm:cxn modelId="{4F501FA2-A974-4EB1-84BC-33A7DDB26C39}" type="presOf" srcId="{D9ABD495-7C2F-4AAA-A90D-31F509712EDB}" destId="{94B05035-2AE6-4DE7-9BA3-BDBAE595895E}" srcOrd="0" destOrd="0" presId="urn:microsoft.com/office/officeart/2005/8/layout/bProcess4"/>
    <dgm:cxn modelId="{928A80A3-87B0-4908-BFB3-E2C873934897}" srcId="{1B896325-C63C-4655-889E-CCD88A9446F4}" destId="{6572B3BE-A7F5-41D6-890D-F42DE35761CC}" srcOrd="5" destOrd="0" parTransId="{364FE9AA-38B1-4AF3-9548-D5838D9E057C}" sibTransId="{A0286118-A7F3-4037-B29E-40BBB46D53C7}"/>
    <dgm:cxn modelId="{242504B8-8A61-421D-9F2A-DA0D8CA3D2CE}" type="presOf" srcId="{C84289C6-B85C-4621-B7D7-B3DE08440905}" destId="{DE39FFB1-3775-4766-AF4A-D31E6699498F}" srcOrd="0" destOrd="0" presId="urn:microsoft.com/office/officeart/2005/8/layout/bProcess4"/>
    <dgm:cxn modelId="{119FF7C7-8B12-4B82-94F8-88C5947DFB5A}" type="presOf" srcId="{B5390281-A5CB-43A1-963B-5B9B7D757B7E}" destId="{DE65DD69-80C9-4819-AC64-293FAE06E5BF}" srcOrd="0" destOrd="0" presId="urn:microsoft.com/office/officeart/2005/8/layout/bProcess4"/>
    <dgm:cxn modelId="{441AE0CE-42C4-455B-B42F-171D1D111BFC}" type="presOf" srcId="{1B896325-C63C-4655-889E-CCD88A9446F4}" destId="{2089F71D-6D99-4A82-9A6C-39410E50F142}" srcOrd="0" destOrd="0" presId="urn:microsoft.com/office/officeart/2005/8/layout/bProcess4"/>
    <dgm:cxn modelId="{80F4B8DB-5177-433A-B123-FF044FDC9E5A}" type="presOf" srcId="{29AD12C5-2392-4D37-AFFE-7AEA67AC2810}" destId="{3C0990D7-64A8-44D4-A770-EFE4A39D5E81}" srcOrd="0" destOrd="0" presId="urn:microsoft.com/office/officeart/2005/8/layout/bProcess4"/>
    <dgm:cxn modelId="{1EE983DD-90CA-4E49-A1DE-7B79880BEEEB}" type="presOf" srcId="{93529501-2D23-4C21-80F7-AC252A5A4BA4}" destId="{12504F30-402B-475D-871E-1070020D2FBD}" srcOrd="0" destOrd="0" presId="urn:microsoft.com/office/officeart/2005/8/layout/bProcess4"/>
    <dgm:cxn modelId="{E1BDD4E3-8620-4C9D-9CA0-AFE655FC339B}" type="presOf" srcId="{3591674B-F580-47FE-81E0-70DD480FF9DC}" destId="{7F94BDB1-A643-4851-9414-797BF1D6BF5C}" srcOrd="0" destOrd="0" presId="urn:microsoft.com/office/officeart/2005/8/layout/bProcess4"/>
    <dgm:cxn modelId="{2299D5A0-E659-4B7A-B9FD-499BD2AC5B08}" type="presParOf" srcId="{2089F71D-6D99-4A82-9A6C-39410E50F142}" destId="{42BDADE0-61B2-42B0-BD7A-AB523A7F79AA}" srcOrd="0" destOrd="0" presId="urn:microsoft.com/office/officeart/2005/8/layout/bProcess4"/>
    <dgm:cxn modelId="{833C6AF3-C156-4243-886D-2EE0C548D35F}" type="presParOf" srcId="{42BDADE0-61B2-42B0-BD7A-AB523A7F79AA}" destId="{EBD955FF-A0C3-4FBC-8AA4-312EF54CA3C4}" srcOrd="0" destOrd="0" presId="urn:microsoft.com/office/officeart/2005/8/layout/bProcess4"/>
    <dgm:cxn modelId="{54640411-1999-425D-85BE-37AC8BACEABC}" type="presParOf" srcId="{42BDADE0-61B2-42B0-BD7A-AB523A7F79AA}" destId="{D7A6E1E3-9103-4BFA-9A6D-D3D847CEF701}" srcOrd="1" destOrd="0" presId="urn:microsoft.com/office/officeart/2005/8/layout/bProcess4"/>
    <dgm:cxn modelId="{E7BA48EF-4AE4-4C34-A62D-46CA8D5CE922}" type="presParOf" srcId="{2089F71D-6D99-4A82-9A6C-39410E50F142}" destId="{94B05035-2AE6-4DE7-9BA3-BDBAE595895E}" srcOrd="1" destOrd="0" presId="urn:microsoft.com/office/officeart/2005/8/layout/bProcess4"/>
    <dgm:cxn modelId="{00776BE4-06DF-417F-AE2D-5B9CE99C7293}" type="presParOf" srcId="{2089F71D-6D99-4A82-9A6C-39410E50F142}" destId="{C638BD4B-9C8E-4F51-86A4-B785FE1D90C0}" srcOrd="2" destOrd="0" presId="urn:microsoft.com/office/officeart/2005/8/layout/bProcess4"/>
    <dgm:cxn modelId="{6026948E-E605-4098-B9FA-DCB4AE22232E}" type="presParOf" srcId="{C638BD4B-9C8E-4F51-86A4-B785FE1D90C0}" destId="{4E0162E8-1600-47BE-9FD4-969A1BFD14E4}" srcOrd="0" destOrd="0" presId="urn:microsoft.com/office/officeart/2005/8/layout/bProcess4"/>
    <dgm:cxn modelId="{F3A25CB3-8FB1-44E6-8141-0DD17AEC0BE2}" type="presParOf" srcId="{C638BD4B-9C8E-4F51-86A4-B785FE1D90C0}" destId="{D4EFE1E2-0435-4BF0-ADF7-6D087BA7C91F}" srcOrd="1" destOrd="0" presId="urn:microsoft.com/office/officeart/2005/8/layout/bProcess4"/>
    <dgm:cxn modelId="{EEEF27F5-5C12-4985-8949-FABFFB9BD9C8}" type="presParOf" srcId="{2089F71D-6D99-4A82-9A6C-39410E50F142}" destId="{F2536E61-5A89-4BA3-9829-69DA3C3C50BA}" srcOrd="3" destOrd="0" presId="urn:microsoft.com/office/officeart/2005/8/layout/bProcess4"/>
    <dgm:cxn modelId="{FB69E6F0-B5EC-4BF1-B4BC-17E67F36C868}" type="presParOf" srcId="{2089F71D-6D99-4A82-9A6C-39410E50F142}" destId="{B9798016-2A5F-4C0C-BEE9-F13E8D97F29F}" srcOrd="4" destOrd="0" presId="urn:microsoft.com/office/officeart/2005/8/layout/bProcess4"/>
    <dgm:cxn modelId="{8CC7A4C2-5587-437D-8755-310BD95351BE}" type="presParOf" srcId="{B9798016-2A5F-4C0C-BEE9-F13E8D97F29F}" destId="{165DE8A3-B308-49A9-8255-91247B686078}" srcOrd="0" destOrd="0" presId="urn:microsoft.com/office/officeart/2005/8/layout/bProcess4"/>
    <dgm:cxn modelId="{065B8F67-2339-49D9-B977-BF379FD24BDF}" type="presParOf" srcId="{B9798016-2A5F-4C0C-BEE9-F13E8D97F29F}" destId="{3C0990D7-64A8-44D4-A770-EFE4A39D5E81}" srcOrd="1" destOrd="0" presId="urn:microsoft.com/office/officeart/2005/8/layout/bProcess4"/>
    <dgm:cxn modelId="{64E2C6B1-E1BF-4130-A942-DFDC6227D19A}" type="presParOf" srcId="{2089F71D-6D99-4A82-9A6C-39410E50F142}" destId="{12504F30-402B-475D-871E-1070020D2FBD}" srcOrd="5" destOrd="0" presId="urn:microsoft.com/office/officeart/2005/8/layout/bProcess4"/>
    <dgm:cxn modelId="{26B76833-85BE-4D86-BC15-25F4610D76B6}" type="presParOf" srcId="{2089F71D-6D99-4A82-9A6C-39410E50F142}" destId="{64BCF047-0239-4080-8700-DA3868BCCE60}" srcOrd="6" destOrd="0" presId="urn:microsoft.com/office/officeart/2005/8/layout/bProcess4"/>
    <dgm:cxn modelId="{5DA68F41-BF3A-464A-AE65-E423089F39BE}" type="presParOf" srcId="{64BCF047-0239-4080-8700-DA3868BCCE60}" destId="{26CD15A2-C5AA-4C5F-BB07-67741282C99D}" srcOrd="0" destOrd="0" presId="urn:microsoft.com/office/officeart/2005/8/layout/bProcess4"/>
    <dgm:cxn modelId="{EC8C272F-8DE1-4E35-9D00-01DD57203424}" type="presParOf" srcId="{64BCF047-0239-4080-8700-DA3868BCCE60}" destId="{5BCBC182-958B-43F5-8E1F-5495342DA802}" srcOrd="1" destOrd="0" presId="urn:microsoft.com/office/officeart/2005/8/layout/bProcess4"/>
    <dgm:cxn modelId="{C2ADDB50-ECCD-433F-9451-A6FBB822486B}" type="presParOf" srcId="{2089F71D-6D99-4A82-9A6C-39410E50F142}" destId="{D317390C-8F29-47D1-84A3-E322668D983D}" srcOrd="7" destOrd="0" presId="urn:microsoft.com/office/officeart/2005/8/layout/bProcess4"/>
    <dgm:cxn modelId="{B7157219-F959-44F5-B9F4-54FFB5D3A465}" type="presParOf" srcId="{2089F71D-6D99-4A82-9A6C-39410E50F142}" destId="{66E8858C-D2AB-404F-8D91-11DAE3C9DB86}" srcOrd="8" destOrd="0" presId="urn:microsoft.com/office/officeart/2005/8/layout/bProcess4"/>
    <dgm:cxn modelId="{DFB3EFEB-AC13-4616-B82A-B2D6F86E6C2A}" type="presParOf" srcId="{66E8858C-D2AB-404F-8D91-11DAE3C9DB86}" destId="{D33B950F-DE95-4270-A6E5-285702B50B88}" srcOrd="0" destOrd="0" presId="urn:microsoft.com/office/officeart/2005/8/layout/bProcess4"/>
    <dgm:cxn modelId="{919C7FDF-96FB-46EA-BA5A-B951D006EB18}" type="presParOf" srcId="{66E8858C-D2AB-404F-8D91-11DAE3C9DB86}" destId="{B7CD0F57-DE5D-420F-AA63-6254986D1DC1}" srcOrd="1" destOrd="0" presId="urn:microsoft.com/office/officeart/2005/8/layout/bProcess4"/>
    <dgm:cxn modelId="{259DB5B0-F0C0-4261-969E-6F223DEADD0C}" type="presParOf" srcId="{2089F71D-6D99-4A82-9A6C-39410E50F142}" destId="{DE39FFB1-3775-4766-AF4A-D31E6699498F}" srcOrd="9" destOrd="0" presId="urn:microsoft.com/office/officeart/2005/8/layout/bProcess4"/>
    <dgm:cxn modelId="{560B4830-2C0A-4B2B-9C2A-B4832EC91887}" type="presParOf" srcId="{2089F71D-6D99-4A82-9A6C-39410E50F142}" destId="{4AD55E48-3090-4A9E-A37C-1716E1CF5430}" srcOrd="10" destOrd="0" presId="urn:microsoft.com/office/officeart/2005/8/layout/bProcess4"/>
    <dgm:cxn modelId="{1F80C226-3EBF-416F-A8CC-A1246FA95689}" type="presParOf" srcId="{4AD55E48-3090-4A9E-A37C-1716E1CF5430}" destId="{33EAE92C-B0FE-4B38-9D77-EE7EBEAD2166}" srcOrd="0" destOrd="0" presId="urn:microsoft.com/office/officeart/2005/8/layout/bProcess4"/>
    <dgm:cxn modelId="{6B006EF6-45B1-4CF7-A550-165DC9664894}" type="presParOf" srcId="{4AD55E48-3090-4A9E-A37C-1716E1CF5430}" destId="{E650757F-4BC1-45F2-BAD8-5C3289F2B5F1}" srcOrd="1" destOrd="0" presId="urn:microsoft.com/office/officeart/2005/8/layout/bProcess4"/>
    <dgm:cxn modelId="{7228428C-BEAE-4217-85AA-2C0009FF802D}" type="presParOf" srcId="{2089F71D-6D99-4A82-9A6C-39410E50F142}" destId="{0F9D47DA-DD68-4E7F-A058-36AF89F3B5E3}" srcOrd="11" destOrd="0" presId="urn:microsoft.com/office/officeart/2005/8/layout/bProcess4"/>
    <dgm:cxn modelId="{DD5914BD-EEFC-4DBF-A9F9-E41927F4ECBD}" type="presParOf" srcId="{2089F71D-6D99-4A82-9A6C-39410E50F142}" destId="{7C38524C-AC4F-46CB-9E5F-B3711101112B}" srcOrd="12" destOrd="0" presId="urn:microsoft.com/office/officeart/2005/8/layout/bProcess4"/>
    <dgm:cxn modelId="{9D5AE10B-9C6A-4CAD-9310-6809E7F22F16}" type="presParOf" srcId="{7C38524C-AC4F-46CB-9E5F-B3711101112B}" destId="{D3E67500-7A10-47F0-A831-AD19CAB9912E}" srcOrd="0" destOrd="0" presId="urn:microsoft.com/office/officeart/2005/8/layout/bProcess4"/>
    <dgm:cxn modelId="{0D2C6B32-2C81-4450-A3E0-3F3E91E9EE3D}" type="presParOf" srcId="{7C38524C-AC4F-46CB-9E5F-B3711101112B}" destId="{DE65DD69-80C9-4819-AC64-293FAE06E5BF}" srcOrd="1" destOrd="0" presId="urn:microsoft.com/office/officeart/2005/8/layout/bProcess4"/>
    <dgm:cxn modelId="{FE6274FA-BD43-48D2-8884-934170254E45}" type="presParOf" srcId="{2089F71D-6D99-4A82-9A6C-39410E50F142}" destId="{F07E8D2F-C7B8-4280-AD03-84626D440FEF}" srcOrd="13" destOrd="0" presId="urn:microsoft.com/office/officeart/2005/8/layout/bProcess4"/>
    <dgm:cxn modelId="{6E5928CA-6B58-4020-9AB8-7722B0FD0F10}" type="presParOf" srcId="{2089F71D-6D99-4A82-9A6C-39410E50F142}" destId="{EF6A3C99-122E-4BD1-A3BD-634AFA0E130C}" srcOrd="14" destOrd="0" presId="urn:microsoft.com/office/officeart/2005/8/layout/bProcess4"/>
    <dgm:cxn modelId="{3039C3A8-192E-4A80-98C9-70BE3FA59C94}" type="presParOf" srcId="{EF6A3C99-122E-4BD1-A3BD-634AFA0E130C}" destId="{BC8A3009-2336-4C5E-80FC-C7EE2554D9E6}" srcOrd="0" destOrd="0" presId="urn:microsoft.com/office/officeart/2005/8/layout/bProcess4"/>
    <dgm:cxn modelId="{25C87B24-50B0-4603-8FB6-BC8C54F1456E}" type="presParOf" srcId="{EF6A3C99-122E-4BD1-A3BD-634AFA0E130C}" destId="{7F94BDB1-A643-4851-9414-797BF1D6BF5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A0A32F-575B-47E5-9994-F3A53E9EC71D}" type="doc">
      <dgm:prSet loTypeId="urn:microsoft.com/office/officeart/2005/8/layout/pyramid4" loCatId="pyramid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rtl="1"/>
          <a:endParaRPr lang="he-IL"/>
        </a:p>
      </dgm:t>
    </dgm:pt>
    <dgm:pt modelId="{834ADEFC-0508-4742-AAFD-C119B59F30C4}">
      <dgm:prSet phldrT="[Text]"/>
      <dgm:spPr/>
      <dgm:t>
        <a:bodyPr/>
        <a:lstStyle/>
        <a:p>
          <a:pPr rtl="1"/>
          <a:r>
            <a:rPr lang="he-IL" dirty="0"/>
            <a:t>תכולה</a:t>
          </a:r>
        </a:p>
      </dgm:t>
    </dgm:pt>
    <dgm:pt modelId="{33F4184A-13B7-4ED6-B347-CDD993C0F64D}" type="parTrans" cxnId="{EFD9E253-FBEE-41C3-BCDC-E6CB4A5FDD5A}">
      <dgm:prSet/>
      <dgm:spPr/>
      <dgm:t>
        <a:bodyPr/>
        <a:lstStyle/>
        <a:p>
          <a:pPr rtl="1"/>
          <a:endParaRPr lang="he-IL"/>
        </a:p>
      </dgm:t>
    </dgm:pt>
    <dgm:pt modelId="{0CEB0727-A9D5-4487-8FB6-636B91D8EA8D}" type="sibTrans" cxnId="{EFD9E253-FBEE-41C3-BCDC-E6CB4A5FDD5A}">
      <dgm:prSet/>
      <dgm:spPr/>
      <dgm:t>
        <a:bodyPr/>
        <a:lstStyle/>
        <a:p>
          <a:pPr rtl="1"/>
          <a:endParaRPr lang="he-IL"/>
        </a:p>
      </dgm:t>
    </dgm:pt>
    <dgm:pt modelId="{5586C16C-A9C3-4129-B097-063C5064227A}">
      <dgm:prSet phldrT="[Text]"/>
      <dgm:spPr/>
      <dgm:t>
        <a:bodyPr/>
        <a:lstStyle/>
        <a:p>
          <a:pPr rtl="1"/>
          <a:r>
            <a:rPr lang="he-IL" dirty="0"/>
            <a:t>משאבים</a:t>
          </a:r>
        </a:p>
      </dgm:t>
    </dgm:pt>
    <dgm:pt modelId="{9618A87F-8E09-4621-BE8C-FFCE367CE9CF}" type="parTrans" cxnId="{3252773F-BD5D-48D9-BF1E-081131F2FE9C}">
      <dgm:prSet/>
      <dgm:spPr/>
      <dgm:t>
        <a:bodyPr/>
        <a:lstStyle/>
        <a:p>
          <a:pPr rtl="1"/>
          <a:endParaRPr lang="he-IL"/>
        </a:p>
      </dgm:t>
    </dgm:pt>
    <dgm:pt modelId="{15C253B7-8EA1-477B-835F-38C8F478D814}" type="sibTrans" cxnId="{3252773F-BD5D-48D9-BF1E-081131F2FE9C}">
      <dgm:prSet/>
      <dgm:spPr/>
      <dgm:t>
        <a:bodyPr/>
        <a:lstStyle/>
        <a:p>
          <a:pPr rtl="1"/>
          <a:endParaRPr lang="he-IL"/>
        </a:p>
      </dgm:t>
    </dgm:pt>
    <dgm:pt modelId="{200249A9-53A0-4DED-9A6F-A9ECD8CFEE85}">
      <dgm:prSet phldrT="[Text]"/>
      <dgm:spPr/>
      <dgm:t>
        <a:bodyPr/>
        <a:lstStyle/>
        <a:p>
          <a:pPr rtl="1"/>
          <a:r>
            <a:rPr lang="he-IL" dirty="0"/>
            <a:t>מרכיבי הפרויקט</a:t>
          </a:r>
        </a:p>
      </dgm:t>
    </dgm:pt>
    <dgm:pt modelId="{1B9763E2-9AC1-4CAB-981A-121C5E00E04C}" type="parTrans" cxnId="{1F112C51-4A78-48E6-B572-8F4BF09FD1DE}">
      <dgm:prSet/>
      <dgm:spPr/>
      <dgm:t>
        <a:bodyPr/>
        <a:lstStyle/>
        <a:p>
          <a:pPr rtl="1"/>
          <a:endParaRPr lang="he-IL"/>
        </a:p>
      </dgm:t>
    </dgm:pt>
    <dgm:pt modelId="{14D1B023-23C2-4A51-9611-BD01B60653D2}" type="sibTrans" cxnId="{1F112C51-4A78-48E6-B572-8F4BF09FD1DE}">
      <dgm:prSet/>
      <dgm:spPr/>
      <dgm:t>
        <a:bodyPr/>
        <a:lstStyle/>
        <a:p>
          <a:pPr rtl="1"/>
          <a:endParaRPr lang="he-IL"/>
        </a:p>
      </dgm:t>
    </dgm:pt>
    <dgm:pt modelId="{5FF5E98C-7B39-4E5C-947F-CEF1F977D04F}">
      <dgm:prSet phldrT="[Text]"/>
      <dgm:spPr/>
      <dgm:t>
        <a:bodyPr/>
        <a:lstStyle/>
        <a:p>
          <a:pPr rtl="1"/>
          <a:r>
            <a:rPr lang="he-IL" dirty="0"/>
            <a:t>עלות</a:t>
          </a:r>
        </a:p>
      </dgm:t>
    </dgm:pt>
    <dgm:pt modelId="{C6F1E30F-55A6-415E-AD1E-424A9E0773D8}" type="parTrans" cxnId="{194B249A-9E05-4508-94B8-1619020F0C39}">
      <dgm:prSet/>
      <dgm:spPr/>
      <dgm:t>
        <a:bodyPr/>
        <a:lstStyle/>
        <a:p>
          <a:pPr rtl="1"/>
          <a:endParaRPr lang="he-IL"/>
        </a:p>
      </dgm:t>
    </dgm:pt>
    <dgm:pt modelId="{838DDEF1-D0DF-4B7B-BFFF-BFE99C236689}" type="sibTrans" cxnId="{194B249A-9E05-4508-94B8-1619020F0C39}">
      <dgm:prSet/>
      <dgm:spPr/>
      <dgm:t>
        <a:bodyPr/>
        <a:lstStyle/>
        <a:p>
          <a:pPr rtl="1"/>
          <a:endParaRPr lang="he-IL"/>
        </a:p>
      </dgm:t>
    </dgm:pt>
    <dgm:pt modelId="{833AE020-2F5A-4FFA-840A-2EAAA8F0CB51}" type="pres">
      <dgm:prSet presAssocID="{2DA0A32F-575B-47E5-9994-F3A53E9EC71D}" presName="compositeShape" presStyleCnt="0">
        <dgm:presLayoutVars>
          <dgm:chMax val="9"/>
          <dgm:dir/>
          <dgm:resizeHandles val="exact"/>
        </dgm:presLayoutVars>
      </dgm:prSet>
      <dgm:spPr/>
    </dgm:pt>
    <dgm:pt modelId="{ABFA657B-FE1B-4521-A878-3F4EC0C72D20}" type="pres">
      <dgm:prSet presAssocID="{2DA0A32F-575B-47E5-9994-F3A53E9EC71D}" presName="triangle1" presStyleLbl="node1" presStyleIdx="0" presStyleCnt="4">
        <dgm:presLayoutVars>
          <dgm:bulletEnabled val="1"/>
        </dgm:presLayoutVars>
      </dgm:prSet>
      <dgm:spPr/>
    </dgm:pt>
    <dgm:pt modelId="{86A2F046-1842-4399-AC44-0F25FDE29ABC}" type="pres">
      <dgm:prSet presAssocID="{2DA0A32F-575B-47E5-9994-F3A53E9EC71D}" presName="triangle2" presStyleLbl="node1" presStyleIdx="1" presStyleCnt="4">
        <dgm:presLayoutVars>
          <dgm:bulletEnabled val="1"/>
        </dgm:presLayoutVars>
      </dgm:prSet>
      <dgm:spPr/>
    </dgm:pt>
    <dgm:pt modelId="{2D2F3065-21EF-4B73-AB98-3942E9C968A1}" type="pres">
      <dgm:prSet presAssocID="{2DA0A32F-575B-47E5-9994-F3A53E9EC71D}" presName="triangle3" presStyleLbl="node1" presStyleIdx="2" presStyleCnt="4">
        <dgm:presLayoutVars>
          <dgm:bulletEnabled val="1"/>
        </dgm:presLayoutVars>
      </dgm:prSet>
      <dgm:spPr/>
    </dgm:pt>
    <dgm:pt modelId="{9C08C8D4-C61F-41DA-B3FD-2EF061355667}" type="pres">
      <dgm:prSet presAssocID="{2DA0A32F-575B-47E5-9994-F3A53E9EC71D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3252773F-BD5D-48D9-BF1E-081131F2FE9C}" srcId="{2DA0A32F-575B-47E5-9994-F3A53E9EC71D}" destId="{5586C16C-A9C3-4129-B097-063C5064227A}" srcOrd="1" destOrd="0" parTransId="{9618A87F-8E09-4621-BE8C-FFCE367CE9CF}" sibTransId="{15C253B7-8EA1-477B-835F-38C8F478D814}"/>
    <dgm:cxn modelId="{4A4B856B-3928-4E34-ACAD-92798C795943}" type="presOf" srcId="{5FF5E98C-7B39-4E5C-947F-CEF1F977D04F}" destId="{9C08C8D4-C61F-41DA-B3FD-2EF061355667}" srcOrd="0" destOrd="0" presId="urn:microsoft.com/office/officeart/2005/8/layout/pyramid4"/>
    <dgm:cxn modelId="{1F112C51-4A78-48E6-B572-8F4BF09FD1DE}" srcId="{2DA0A32F-575B-47E5-9994-F3A53E9EC71D}" destId="{200249A9-53A0-4DED-9A6F-A9ECD8CFEE85}" srcOrd="2" destOrd="0" parTransId="{1B9763E2-9AC1-4CAB-981A-121C5E00E04C}" sibTransId="{14D1B023-23C2-4A51-9611-BD01B60653D2}"/>
    <dgm:cxn modelId="{EFD9E253-FBEE-41C3-BCDC-E6CB4A5FDD5A}" srcId="{2DA0A32F-575B-47E5-9994-F3A53E9EC71D}" destId="{834ADEFC-0508-4742-AAFD-C119B59F30C4}" srcOrd="0" destOrd="0" parTransId="{33F4184A-13B7-4ED6-B347-CDD993C0F64D}" sibTransId="{0CEB0727-A9D5-4487-8FB6-636B91D8EA8D}"/>
    <dgm:cxn modelId="{7C56597A-FA66-42FD-A9AF-72109651B3F3}" type="presOf" srcId="{2DA0A32F-575B-47E5-9994-F3A53E9EC71D}" destId="{833AE020-2F5A-4FFA-840A-2EAAA8F0CB51}" srcOrd="0" destOrd="0" presId="urn:microsoft.com/office/officeart/2005/8/layout/pyramid4"/>
    <dgm:cxn modelId="{6FF0137F-D7E0-4552-9853-0B85BA580462}" type="presOf" srcId="{200249A9-53A0-4DED-9A6F-A9ECD8CFEE85}" destId="{2D2F3065-21EF-4B73-AB98-3942E9C968A1}" srcOrd="0" destOrd="0" presId="urn:microsoft.com/office/officeart/2005/8/layout/pyramid4"/>
    <dgm:cxn modelId="{194B249A-9E05-4508-94B8-1619020F0C39}" srcId="{2DA0A32F-575B-47E5-9994-F3A53E9EC71D}" destId="{5FF5E98C-7B39-4E5C-947F-CEF1F977D04F}" srcOrd="3" destOrd="0" parTransId="{C6F1E30F-55A6-415E-AD1E-424A9E0773D8}" sibTransId="{838DDEF1-D0DF-4B7B-BFFF-BFE99C236689}"/>
    <dgm:cxn modelId="{6C2441D7-D4CA-4DB1-B2A3-080B3D8647D3}" type="presOf" srcId="{5586C16C-A9C3-4129-B097-063C5064227A}" destId="{86A2F046-1842-4399-AC44-0F25FDE29ABC}" srcOrd="0" destOrd="0" presId="urn:microsoft.com/office/officeart/2005/8/layout/pyramid4"/>
    <dgm:cxn modelId="{DDE579FA-D66C-40EA-A91F-54BF27E8A5E2}" type="presOf" srcId="{834ADEFC-0508-4742-AAFD-C119B59F30C4}" destId="{ABFA657B-FE1B-4521-A878-3F4EC0C72D20}" srcOrd="0" destOrd="0" presId="urn:microsoft.com/office/officeart/2005/8/layout/pyramid4"/>
    <dgm:cxn modelId="{168F5F9B-8ACC-47B2-A40D-C9019B7D05F8}" type="presParOf" srcId="{833AE020-2F5A-4FFA-840A-2EAAA8F0CB51}" destId="{ABFA657B-FE1B-4521-A878-3F4EC0C72D20}" srcOrd="0" destOrd="0" presId="urn:microsoft.com/office/officeart/2005/8/layout/pyramid4"/>
    <dgm:cxn modelId="{5C1C3874-1CFC-44DB-8F84-40559AFDE08C}" type="presParOf" srcId="{833AE020-2F5A-4FFA-840A-2EAAA8F0CB51}" destId="{86A2F046-1842-4399-AC44-0F25FDE29ABC}" srcOrd="1" destOrd="0" presId="urn:microsoft.com/office/officeart/2005/8/layout/pyramid4"/>
    <dgm:cxn modelId="{011FC165-6704-4399-B40A-2E63C2C8436B}" type="presParOf" srcId="{833AE020-2F5A-4FFA-840A-2EAAA8F0CB51}" destId="{2D2F3065-21EF-4B73-AB98-3942E9C968A1}" srcOrd="2" destOrd="0" presId="urn:microsoft.com/office/officeart/2005/8/layout/pyramid4"/>
    <dgm:cxn modelId="{0E1D089E-A87B-47E6-BFBD-7AAC5A61AD27}" type="presParOf" srcId="{833AE020-2F5A-4FFA-840A-2EAAA8F0CB51}" destId="{9C08C8D4-C61F-41DA-B3FD-2EF061355667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B1AA48-4EE4-406D-A749-41F4742CD643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D2D5C9BD-222E-4AE5-8F48-E6B4C40060CF}">
      <dgm:prSet phldrT="[Text]"/>
      <dgm:spPr/>
      <dgm:t>
        <a:bodyPr/>
        <a:lstStyle/>
        <a:p>
          <a:pPr algn="r" rtl="1"/>
          <a:r>
            <a:rPr lang="he-IL" b="1" dirty="0">
              <a:solidFill>
                <a:schemeClr val="tx1"/>
              </a:solidFill>
            </a:rPr>
            <a:t>הקורס משלב שיטות לניתוח ולעיצוב בגישה הפונקציונאלית ובגישת העצמים</a:t>
          </a:r>
          <a:endParaRPr lang="he-IL" dirty="0">
            <a:solidFill>
              <a:schemeClr val="tx1"/>
            </a:solidFill>
          </a:endParaRPr>
        </a:p>
      </dgm:t>
    </dgm:pt>
    <dgm:pt modelId="{02848B3B-FAD6-4E43-902E-0A78B8369141}" type="parTrans" cxnId="{4C08D689-C6C3-4676-B660-B692990B8DBA}">
      <dgm:prSet/>
      <dgm:spPr/>
      <dgm:t>
        <a:bodyPr/>
        <a:lstStyle/>
        <a:p>
          <a:pPr rtl="1"/>
          <a:endParaRPr lang="he-IL"/>
        </a:p>
      </dgm:t>
    </dgm:pt>
    <dgm:pt modelId="{49FDDF01-20E7-47BB-B629-3C31697A9A0D}" type="sibTrans" cxnId="{4C08D689-C6C3-4676-B660-B692990B8DBA}">
      <dgm:prSet/>
      <dgm:spPr/>
      <dgm:t>
        <a:bodyPr/>
        <a:lstStyle/>
        <a:p>
          <a:pPr rtl="1"/>
          <a:endParaRPr lang="he-IL"/>
        </a:p>
      </dgm:t>
    </dgm:pt>
    <dgm:pt modelId="{688FC9A6-C199-496A-AAD7-318F19905A06}">
      <dgm:prSet phldrT="[Text]"/>
      <dgm:spPr/>
      <dgm:t>
        <a:bodyPr/>
        <a:lstStyle/>
        <a:p>
          <a:pPr algn="r" rtl="1"/>
          <a:r>
            <a:rPr lang="he-IL" b="1" dirty="0">
              <a:solidFill>
                <a:schemeClr val="tx1"/>
              </a:solidFill>
            </a:rPr>
            <a:t>ללמוד ולתרגל באופן שיטתי את שלבי פיתוח מערכת מידע, ובפרט את שלבי הגדרת הדרישות התכנון, הניתוח והעיצוב. </a:t>
          </a:r>
          <a:endParaRPr lang="he-IL" dirty="0">
            <a:solidFill>
              <a:schemeClr val="tx1"/>
            </a:solidFill>
          </a:endParaRPr>
        </a:p>
      </dgm:t>
    </dgm:pt>
    <dgm:pt modelId="{C5A2EDA2-0CCF-41C3-B338-DDA7BFD7C042}" type="parTrans" cxnId="{05FBFEED-7F8A-4434-B31E-6664E296AACA}">
      <dgm:prSet/>
      <dgm:spPr/>
      <dgm:t>
        <a:bodyPr/>
        <a:lstStyle/>
        <a:p>
          <a:pPr rtl="1"/>
          <a:endParaRPr lang="he-IL"/>
        </a:p>
      </dgm:t>
    </dgm:pt>
    <dgm:pt modelId="{F58E400B-EF27-410F-B619-57988B1C2039}" type="sibTrans" cxnId="{05FBFEED-7F8A-4434-B31E-6664E296AACA}">
      <dgm:prSet/>
      <dgm:spPr/>
      <dgm:t>
        <a:bodyPr/>
        <a:lstStyle/>
        <a:p>
          <a:pPr rtl="1"/>
          <a:endParaRPr lang="he-IL"/>
        </a:p>
      </dgm:t>
    </dgm:pt>
    <dgm:pt modelId="{F120A8A0-47DC-418C-86D9-2C04C6A1D998}" type="pres">
      <dgm:prSet presAssocID="{74B1AA48-4EE4-406D-A749-41F4742CD643}" presName="diagram" presStyleCnt="0">
        <dgm:presLayoutVars>
          <dgm:dir/>
          <dgm:animLvl val="lvl"/>
          <dgm:resizeHandles val="exact"/>
        </dgm:presLayoutVars>
      </dgm:prSet>
      <dgm:spPr/>
    </dgm:pt>
    <dgm:pt modelId="{649C6465-6545-4D93-B0C7-764C1DD20BA5}" type="pres">
      <dgm:prSet presAssocID="{D2D5C9BD-222E-4AE5-8F48-E6B4C40060CF}" presName="compNode" presStyleCnt="0"/>
      <dgm:spPr/>
    </dgm:pt>
    <dgm:pt modelId="{8F0D5C07-FE75-40D2-8F0E-3DFAAE65CCFD}" type="pres">
      <dgm:prSet presAssocID="{D2D5C9BD-222E-4AE5-8F48-E6B4C40060CF}" presName="childRect" presStyleLbl="bgAcc1" presStyleIdx="0" presStyleCnt="2">
        <dgm:presLayoutVars>
          <dgm:bulletEnabled val="1"/>
        </dgm:presLayoutVars>
      </dgm:prSet>
      <dgm:spPr/>
    </dgm:pt>
    <dgm:pt modelId="{8A46B52C-D5F9-4235-8868-CE3AA4E480CA}" type="pres">
      <dgm:prSet presAssocID="{D2D5C9BD-222E-4AE5-8F48-E6B4C40060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B44ABBB-BC68-45D2-9429-8C5E86DE401E}" type="pres">
      <dgm:prSet presAssocID="{D2D5C9BD-222E-4AE5-8F48-E6B4C40060CF}" presName="parentRect" presStyleLbl="alignNode1" presStyleIdx="0" presStyleCnt="2"/>
      <dgm:spPr/>
    </dgm:pt>
    <dgm:pt modelId="{D3026410-9F41-4724-A2AA-EE86F9A68532}" type="pres">
      <dgm:prSet presAssocID="{D2D5C9BD-222E-4AE5-8F48-E6B4C40060CF}" presName="adorn" presStyleLbl="fgAccFollow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E6B8F523-8715-41DA-BCCA-117A05B4D77E}" type="pres">
      <dgm:prSet presAssocID="{49FDDF01-20E7-47BB-B629-3C31697A9A0D}" presName="sibTrans" presStyleLbl="sibTrans2D1" presStyleIdx="0" presStyleCnt="0"/>
      <dgm:spPr/>
    </dgm:pt>
    <dgm:pt modelId="{48168DFD-AE2F-45AE-A357-DCD8D4F582E9}" type="pres">
      <dgm:prSet presAssocID="{688FC9A6-C199-496A-AAD7-318F19905A06}" presName="compNode" presStyleCnt="0"/>
      <dgm:spPr/>
    </dgm:pt>
    <dgm:pt modelId="{2DA8D3E6-9850-4B22-A857-2B78C2D75D18}" type="pres">
      <dgm:prSet presAssocID="{688FC9A6-C199-496A-AAD7-318F19905A06}" presName="childRect" presStyleLbl="bgAcc1" presStyleIdx="1" presStyleCnt="2">
        <dgm:presLayoutVars>
          <dgm:bulletEnabled val="1"/>
        </dgm:presLayoutVars>
      </dgm:prSet>
      <dgm:spPr/>
    </dgm:pt>
    <dgm:pt modelId="{CA8D3030-5C33-4F4C-8888-4939169F5133}" type="pres">
      <dgm:prSet presAssocID="{688FC9A6-C199-496A-AAD7-318F19905A0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A4169B5-FB2C-4D32-B545-E7B02241131D}" type="pres">
      <dgm:prSet presAssocID="{688FC9A6-C199-496A-AAD7-318F19905A06}" presName="parentRect" presStyleLbl="alignNode1" presStyleIdx="1" presStyleCnt="2"/>
      <dgm:spPr/>
    </dgm:pt>
    <dgm:pt modelId="{6ADAEC9A-1B37-4212-9251-30AEB73A7987}" type="pres">
      <dgm:prSet presAssocID="{688FC9A6-C199-496A-AAD7-318F19905A06}" presName="adorn" presStyleLbl="fgAccFollowNode1" presStyleIdx="1" presStyleCnt="2"/>
      <dgm:spPr/>
    </dgm:pt>
  </dgm:ptLst>
  <dgm:cxnLst>
    <dgm:cxn modelId="{FF76EF28-3ACB-413B-B73B-C5BBFAB2C342}" type="presOf" srcId="{D2D5C9BD-222E-4AE5-8F48-E6B4C40060CF}" destId="{8A46B52C-D5F9-4235-8868-CE3AA4E480CA}" srcOrd="0" destOrd="0" presId="urn:microsoft.com/office/officeart/2005/8/layout/bList2"/>
    <dgm:cxn modelId="{931DE039-FF64-4E89-BAEB-DCA266F4772D}" type="presOf" srcId="{74B1AA48-4EE4-406D-A749-41F4742CD643}" destId="{F120A8A0-47DC-418C-86D9-2C04C6A1D998}" srcOrd="0" destOrd="0" presId="urn:microsoft.com/office/officeart/2005/8/layout/bList2"/>
    <dgm:cxn modelId="{9C336C7B-E883-4E10-BAF2-E56E976216FD}" type="presOf" srcId="{688FC9A6-C199-496A-AAD7-318F19905A06}" destId="{3A4169B5-FB2C-4D32-B545-E7B02241131D}" srcOrd="1" destOrd="0" presId="urn:microsoft.com/office/officeart/2005/8/layout/bList2"/>
    <dgm:cxn modelId="{4C08D689-C6C3-4676-B660-B692990B8DBA}" srcId="{74B1AA48-4EE4-406D-A749-41F4742CD643}" destId="{D2D5C9BD-222E-4AE5-8F48-E6B4C40060CF}" srcOrd="0" destOrd="0" parTransId="{02848B3B-FAD6-4E43-902E-0A78B8369141}" sibTransId="{49FDDF01-20E7-47BB-B629-3C31697A9A0D}"/>
    <dgm:cxn modelId="{6C0FA9A1-04AB-42A0-8235-4FEC2FA0DE6E}" type="presOf" srcId="{688FC9A6-C199-496A-AAD7-318F19905A06}" destId="{CA8D3030-5C33-4F4C-8888-4939169F5133}" srcOrd="0" destOrd="0" presId="urn:microsoft.com/office/officeart/2005/8/layout/bList2"/>
    <dgm:cxn modelId="{4AC56BAE-B94C-422D-8A1E-E278BBB7105F}" type="presOf" srcId="{49FDDF01-20E7-47BB-B629-3C31697A9A0D}" destId="{E6B8F523-8715-41DA-BCCA-117A05B4D77E}" srcOrd="0" destOrd="0" presId="urn:microsoft.com/office/officeart/2005/8/layout/bList2"/>
    <dgm:cxn modelId="{012EFCBB-1D02-46A1-9766-3E31CD577BB5}" type="presOf" srcId="{D2D5C9BD-222E-4AE5-8F48-E6B4C40060CF}" destId="{8B44ABBB-BC68-45D2-9429-8C5E86DE401E}" srcOrd="1" destOrd="0" presId="urn:microsoft.com/office/officeart/2005/8/layout/bList2"/>
    <dgm:cxn modelId="{05FBFEED-7F8A-4434-B31E-6664E296AACA}" srcId="{74B1AA48-4EE4-406D-A749-41F4742CD643}" destId="{688FC9A6-C199-496A-AAD7-318F19905A06}" srcOrd="1" destOrd="0" parTransId="{C5A2EDA2-0CCF-41C3-B338-DDA7BFD7C042}" sibTransId="{F58E400B-EF27-410F-B619-57988B1C2039}"/>
    <dgm:cxn modelId="{027591D0-6501-465D-AB29-75A754B7015D}" type="presParOf" srcId="{F120A8A0-47DC-418C-86D9-2C04C6A1D998}" destId="{649C6465-6545-4D93-B0C7-764C1DD20BA5}" srcOrd="0" destOrd="0" presId="urn:microsoft.com/office/officeart/2005/8/layout/bList2"/>
    <dgm:cxn modelId="{A3DEE9EB-FF6E-40A3-BCD7-49083A6B6A66}" type="presParOf" srcId="{649C6465-6545-4D93-B0C7-764C1DD20BA5}" destId="{8F0D5C07-FE75-40D2-8F0E-3DFAAE65CCFD}" srcOrd="0" destOrd="0" presId="urn:microsoft.com/office/officeart/2005/8/layout/bList2"/>
    <dgm:cxn modelId="{D214C28A-3B11-495E-AD53-08316401BEB5}" type="presParOf" srcId="{649C6465-6545-4D93-B0C7-764C1DD20BA5}" destId="{8A46B52C-D5F9-4235-8868-CE3AA4E480CA}" srcOrd="1" destOrd="0" presId="urn:microsoft.com/office/officeart/2005/8/layout/bList2"/>
    <dgm:cxn modelId="{9603F374-D9E6-4AB4-9CFC-C23CC2D210EB}" type="presParOf" srcId="{649C6465-6545-4D93-B0C7-764C1DD20BA5}" destId="{8B44ABBB-BC68-45D2-9429-8C5E86DE401E}" srcOrd="2" destOrd="0" presId="urn:microsoft.com/office/officeart/2005/8/layout/bList2"/>
    <dgm:cxn modelId="{ECA00077-EE7C-4F46-B87C-5E6540A773A8}" type="presParOf" srcId="{649C6465-6545-4D93-B0C7-764C1DD20BA5}" destId="{D3026410-9F41-4724-A2AA-EE86F9A68532}" srcOrd="3" destOrd="0" presId="urn:microsoft.com/office/officeart/2005/8/layout/bList2"/>
    <dgm:cxn modelId="{13C30400-5D8D-4E50-9D8A-5FECC06F1C36}" type="presParOf" srcId="{F120A8A0-47DC-418C-86D9-2C04C6A1D998}" destId="{E6B8F523-8715-41DA-BCCA-117A05B4D77E}" srcOrd="1" destOrd="0" presId="urn:microsoft.com/office/officeart/2005/8/layout/bList2"/>
    <dgm:cxn modelId="{922119A4-E47C-4198-A42E-15542E29A935}" type="presParOf" srcId="{F120A8A0-47DC-418C-86D9-2C04C6A1D998}" destId="{48168DFD-AE2F-45AE-A357-DCD8D4F582E9}" srcOrd="2" destOrd="0" presId="urn:microsoft.com/office/officeart/2005/8/layout/bList2"/>
    <dgm:cxn modelId="{7AB8BF18-8849-44A6-A1FD-5F10973F6986}" type="presParOf" srcId="{48168DFD-AE2F-45AE-A357-DCD8D4F582E9}" destId="{2DA8D3E6-9850-4B22-A857-2B78C2D75D18}" srcOrd="0" destOrd="0" presId="urn:microsoft.com/office/officeart/2005/8/layout/bList2"/>
    <dgm:cxn modelId="{3516CC1D-C57F-4936-8B29-8069B7C7AE23}" type="presParOf" srcId="{48168DFD-AE2F-45AE-A357-DCD8D4F582E9}" destId="{CA8D3030-5C33-4F4C-8888-4939169F5133}" srcOrd="1" destOrd="0" presId="urn:microsoft.com/office/officeart/2005/8/layout/bList2"/>
    <dgm:cxn modelId="{EA8DF50C-340E-4662-AB2E-A0AEE86464C8}" type="presParOf" srcId="{48168DFD-AE2F-45AE-A357-DCD8D4F582E9}" destId="{3A4169B5-FB2C-4D32-B545-E7B02241131D}" srcOrd="2" destOrd="0" presId="urn:microsoft.com/office/officeart/2005/8/layout/bList2"/>
    <dgm:cxn modelId="{6D25FBA9-AE8B-4AA3-B0CA-AA21FFB178E1}" type="presParOf" srcId="{48168DFD-AE2F-45AE-A357-DCD8D4F582E9}" destId="{6ADAEC9A-1B37-4212-9251-30AEB73A798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E18C0-CCA5-4705-8DC9-253D874860F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F253766F-76B3-4BC0-A1F5-656F84A3BA47}">
          <dgm:prSet phldrT="[Text]"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  ניהול זמנים נכון – אל תחכו לרגע האחרון!</a:t>
              </a:r>
            </a:p>
          </dgm:t>
        </dgm:pt>
      </mc:Choice>
      <mc:Fallback xmlns="">
        <dgm:pt modelId="{F253766F-76B3-4BC0-A1F5-656F84A3BA47}">
          <dgm:prSet phldrT="[Text]" custT="1"/>
          <dgm:spPr/>
          <dgm:t>
            <a:bodyPr/>
            <a:lstStyle/>
            <a:p>
              <a:pPr algn="r" rtl="1"/>
              <a:r>
                <a:rPr lang="en-US" sz="20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 smtClean="0"/>
                <a:t>  ניהול זמנים נכון – אל תחכו לרגע האחרון!</a:t>
              </a:r>
              <a:endParaRPr lang="he-IL" sz="2000" b="0" dirty="0"/>
            </a:p>
          </dgm:t>
        </dgm:pt>
      </mc:Fallback>
    </mc:AlternateContent>
    <dgm:pt modelId="{7AD95A40-806F-4E8C-AD9E-78CBD2C0F141}" type="parTrans" cxnId="{C60CD061-4E5F-4D09-854B-AF499F9FAD29}">
      <dgm:prSet/>
      <dgm:spPr/>
      <dgm:t>
        <a:bodyPr/>
        <a:lstStyle/>
        <a:p>
          <a:pPr rtl="1"/>
          <a:endParaRPr lang="he-IL"/>
        </a:p>
      </dgm:t>
    </dgm:pt>
    <dgm:pt modelId="{9AE32CE3-9050-40C5-96A4-4D2DA58794C7}" type="sibTrans" cxnId="{C60CD061-4E5F-4D09-854B-AF499F9FAD29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8F7B464-0984-46BC-9E14-2843BD66B07E}">
          <dgm:prSet phldrT="[Text]"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  בנו קבוצות למידה</a:t>
              </a:r>
            </a:p>
          </dgm:t>
        </dgm:pt>
      </mc:Choice>
      <mc:Fallback xmlns="">
        <dgm:pt modelId="{28F7B464-0984-46BC-9E14-2843BD66B07E}">
          <dgm:prSet phldrT="[Text]" custT="1"/>
          <dgm:spPr/>
          <dgm:t>
            <a:bodyPr/>
            <a:lstStyle/>
            <a:p>
              <a:pPr algn="r" rtl="1"/>
              <a:r>
                <a:rPr lang="en-US" sz="20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 smtClean="0"/>
                <a:t>  בנו קבוצות למידה</a:t>
              </a:r>
              <a:endParaRPr lang="he-IL" sz="2000" b="0" dirty="0"/>
            </a:p>
          </dgm:t>
        </dgm:pt>
      </mc:Fallback>
    </mc:AlternateContent>
    <dgm:pt modelId="{F7D6DD89-A877-4BB7-88E9-9A867F85FCCB}" type="parTrans" cxnId="{2825A384-0725-4571-87F5-AB83CA83828F}">
      <dgm:prSet/>
      <dgm:spPr/>
      <dgm:t>
        <a:bodyPr/>
        <a:lstStyle/>
        <a:p>
          <a:pPr rtl="1"/>
          <a:endParaRPr lang="he-IL"/>
        </a:p>
      </dgm:t>
    </dgm:pt>
    <dgm:pt modelId="{8359B37A-33C7-400F-8B0C-49BFDDC0902F}" type="sibTrans" cxnId="{2825A384-0725-4571-87F5-AB83CA83828F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2BDDF23C-1782-424C-8ECE-B2D13FCACDA9}">
          <dgm:prSet phldrT="[Text]"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  פתרו כמה שיותר בחינות (בחנים</a:t>
              </a:r>
              <a:r>
                <a:rPr lang="en-US" sz="2000" b="0" dirty="0"/>
                <a:t>/</a:t>
              </a:r>
              <a:r>
                <a:rPr lang="he-IL" sz="2000" b="0" dirty="0"/>
                <a:t>מבחנים)</a:t>
              </a:r>
            </a:p>
          </dgm:t>
        </dgm:pt>
      </mc:Choice>
      <mc:Fallback xmlns="">
        <dgm:pt modelId="{2BDDF23C-1782-424C-8ECE-B2D13FCACDA9}">
          <dgm:prSet phldrT="[Text]" custT="1"/>
          <dgm:spPr/>
          <dgm:t>
            <a:bodyPr/>
            <a:lstStyle/>
            <a:p>
              <a:pPr algn="r" rtl="1"/>
              <a:r>
                <a:rPr lang="en-US" sz="20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 smtClean="0"/>
                <a:t>  פתרו כמה שיותר בחינות (בחנים</a:t>
              </a:r>
              <a:r>
                <a:rPr lang="en-US" sz="2000" b="0" dirty="0" smtClean="0"/>
                <a:t>/</a:t>
              </a:r>
              <a:r>
                <a:rPr lang="he-IL" sz="2000" b="0" dirty="0" smtClean="0"/>
                <a:t>מבחנים)</a:t>
              </a:r>
              <a:endParaRPr lang="he-IL" sz="2000" b="0" dirty="0"/>
            </a:p>
          </dgm:t>
        </dgm:pt>
      </mc:Fallback>
    </mc:AlternateContent>
    <dgm:pt modelId="{A75174ED-EBFC-4590-9522-FBE5706F24C3}" type="parTrans" cxnId="{5D3F89E3-CDE5-4519-836C-C0F086EEFBC9}">
      <dgm:prSet/>
      <dgm:spPr/>
      <dgm:t>
        <a:bodyPr/>
        <a:lstStyle/>
        <a:p>
          <a:pPr rtl="1"/>
          <a:endParaRPr lang="he-IL"/>
        </a:p>
      </dgm:t>
    </dgm:pt>
    <dgm:pt modelId="{F7D4366C-1678-43F6-8A8A-1865AB3B1719}" type="sibTrans" cxnId="{5D3F89E3-CDE5-4519-836C-C0F086EEFBC9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4FFE98CE-AC7C-4D52-8F9C-D3434CE76458}">
          <dgm:prSet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</m:t>
                  </m:r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היעזרו בסגל הקורס – אנחנו כאן בשבילכם</a:t>
              </a:r>
            </a:p>
          </dgm:t>
        </dgm:pt>
      </mc:Choice>
      <mc:Fallback xmlns="">
        <dgm:pt modelId="{4FFE98CE-AC7C-4D52-8F9C-D3434CE76458}">
          <dgm:prSet custT="1"/>
          <dgm:spPr/>
          <dgm:t>
            <a:bodyPr/>
            <a:lstStyle/>
            <a:p>
              <a:pPr algn="r" rtl="1"/>
              <a:r>
                <a:rPr lang="en-US" sz="2000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lang="en-US" sz="20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 smtClean="0"/>
                <a:t>היעזרו בסגל הקורס – אנחנו כאן בשבילכם</a:t>
              </a:r>
              <a:endParaRPr lang="he-IL" sz="2000" b="0" dirty="0" smtClean="0"/>
            </a:p>
          </dgm:t>
        </dgm:pt>
      </mc:Fallback>
    </mc:AlternateContent>
    <dgm:pt modelId="{8A65412C-BA7A-4FF1-8A36-B55F5A22067A}" type="parTrans" cxnId="{44AF3F87-7976-42A4-A4B1-7088F27D7B04}">
      <dgm:prSet/>
      <dgm:spPr/>
      <dgm:t>
        <a:bodyPr/>
        <a:lstStyle/>
        <a:p>
          <a:pPr rtl="1"/>
          <a:endParaRPr lang="he-IL"/>
        </a:p>
      </dgm:t>
    </dgm:pt>
    <dgm:pt modelId="{45482050-A690-4EEA-88D8-40FC5000C1D4}" type="sibTrans" cxnId="{44AF3F87-7976-42A4-A4B1-7088F27D7B04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B125BE9E-50EE-4164-B209-8F74339BDDB8}">
          <dgm:prSet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  הרצאות ותרגולים – נוכחות ח(ש)ובה</a:t>
              </a:r>
            </a:p>
          </dgm:t>
        </dgm:pt>
      </mc:Choice>
      <mc:Fallback xmlns="">
        <dgm:pt modelId="{B125BE9E-50EE-4164-B209-8F74339BDDB8}">
          <dgm:prSet custT="1"/>
          <dgm:spPr/>
          <dgm:t>
            <a:bodyPr/>
            <a:lstStyle/>
            <a:p>
              <a:pPr algn="r" rtl="1"/>
              <a:r>
                <a:rPr lang="en-US" sz="2000" b="1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 smtClean="0"/>
                <a:t>  הרצאות ותרגולים – נוכחות ח(ש)ובה</a:t>
              </a:r>
              <a:endParaRPr lang="he-IL" sz="2000" b="0" dirty="0" smtClean="0"/>
            </a:p>
          </dgm:t>
        </dgm:pt>
      </mc:Fallback>
    </mc:AlternateContent>
    <dgm:pt modelId="{90B57C7C-C262-465A-ACEA-0FE0F5E5D855}" type="parTrans" cxnId="{656EAE0F-0052-48DC-8FD5-581026A7C7E3}">
      <dgm:prSet/>
      <dgm:spPr/>
      <dgm:t>
        <a:bodyPr/>
        <a:lstStyle/>
        <a:p>
          <a:pPr rtl="1"/>
          <a:endParaRPr lang="he-IL"/>
        </a:p>
      </dgm:t>
    </dgm:pt>
    <dgm:pt modelId="{1620739B-9D1C-40D9-8717-E6720BA90B4F}" type="sibTrans" cxnId="{656EAE0F-0052-48DC-8FD5-581026A7C7E3}">
      <dgm:prSet/>
      <dgm:spPr/>
      <dgm:t>
        <a:bodyPr/>
        <a:lstStyle/>
        <a:p>
          <a:pPr rtl="1"/>
          <a:endParaRPr lang="he-IL"/>
        </a:p>
      </dgm:t>
    </dgm:pt>
    <mc:AlternateContent xmlns:mc="http://schemas.openxmlformats.org/markup-compatibility/2006" xmlns:a14="http://schemas.microsoft.com/office/drawing/2010/main">
      <mc:Choice Requires="a14">
        <dgm:pt modelId="{D04538FA-914F-41F4-8FBF-22B1902BF2BE}">
          <dgm:prSet custT="1"/>
          <dgm:spPr/>
          <dgm:t>
            <a:bodyPr/>
            <a:lstStyle/>
            <a:p>
              <a:pPr algn="r" rtl="1"/>
              <a14:m>
                <m:oMath xmlns:m="http://schemas.openxmlformats.org/officeDocument/2006/math">
                  <m:r>
                    <a:rPr lang="en-US" sz="2000" b="1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√</m:t>
                  </m:r>
                </m:oMath>
              </a14:m>
              <a:r>
                <a:rPr lang="he-IL" sz="2000" b="0" dirty="0"/>
                <a:t>  תיאום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ו... תיאום!</a:t>
              </a:r>
            </a:p>
          </dgm:t>
        </dgm:pt>
      </mc:Choice>
      <mc:Fallback xmlns="">
        <dgm:pt modelId="{D04538FA-914F-41F4-8FBF-22B1902BF2BE}">
          <dgm:prSet custT="1"/>
          <dgm:spPr/>
          <dgm:t>
            <a:bodyPr/>
            <a:lstStyle/>
            <a:p>
              <a:pPr algn="r" rtl="1"/>
              <a:r>
                <a:rPr lang="en-US" sz="2000" b="1" i="0">
                  <a:latin typeface="Cambria Math" panose="02040503050406030204" pitchFamily="18" charset="0"/>
                  <a:ea typeface="Cambria Math" panose="02040503050406030204" pitchFamily="18" charset="0"/>
                </a:rPr>
                <a:t>√</a:t>
              </a:r>
              <a:r>
                <a:rPr lang="he-IL" sz="2000" b="0" dirty="0"/>
                <a:t>  תיאום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</a:t>
              </a:r>
              <a:r>
                <a:rPr lang="he-IL" sz="2000" b="0" dirty="0" err="1"/>
                <a:t>תיאום</a:t>
              </a:r>
              <a:r>
                <a:rPr lang="he-IL" sz="2000" b="0" dirty="0"/>
                <a:t> ו... תיאום!</a:t>
              </a:r>
            </a:p>
          </dgm:t>
        </dgm:pt>
      </mc:Fallback>
    </mc:AlternateContent>
    <dgm:pt modelId="{990378C9-A925-46C6-9962-80FF528A0677}" type="parTrans" cxnId="{1D21D542-E297-4434-9940-2B31AC0A79EC}">
      <dgm:prSet/>
      <dgm:spPr/>
      <dgm:t>
        <a:bodyPr/>
        <a:lstStyle/>
        <a:p>
          <a:pPr rtl="1"/>
          <a:endParaRPr lang="he-IL"/>
        </a:p>
      </dgm:t>
    </dgm:pt>
    <dgm:pt modelId="{3058C8EC-4C64-48CB-91FF-11B538D6CE37}" type="sibTrans" cxnId="{1D21D542-E297-4434-9940-2B31AC0A79EC}">
      <dgm:prSet/>
      <dgm:spPr/>
      <dgm:t>
        <a:bodyPr/>
        <a:lstStyle/>
        <a:p>
          <a:pPr rtl="1"/>
          <a:endParaRPr lang="he-IL"/>
        </a:p>
      </dgm:t>
    </dgm:pt>
    <dgm:pt modelId="{C0AFB1DA-1AB9-4F83-AA24-75F3A28610D5}" type="pres">
      <dgm:prSet presAssocID="{B0AE18C0-CCA5-4705-8DC9-253D874860F5}" presName="compositeShape" presStyleCnt="0">
        <dgm:presLayoutVars>
          <dgm:dir/>
          <dgm:resizeHandles/>
        </dgm:presLayoutVars>
      </dgm:prSet>
      <dgm:spPr/>
    </dgm:pt>
    <dgm:pt modelId="{3B94CFAC-D694-49D6-A861-49038973F6A7}" type="pres">
      <dgm:prSet presAssocID="{B0AE18C0-CCA5-4705-8DC9-253D874860F5}" presName="pyramid" presStyleLbl="node1" presStyleIdx="0" presStyleCnt="1"/>
      <dgm:spPr/>
    </dgm:pt>
    <dgm:pt modelId="{8D63F5A7-4C03-45A8-BA9A-299066A76012}" type="pres">
      <dgm:prSet presAssocID="{B0AE18C0-CCA5-4705-8DC9-253D874860F5}" presName="theList" presStyleCnt="0"/>
      <dgm:spPr/>
    </dgm:pt>
    <dgm:pt modelId="{0AC80AF6-0CB3-4C87-AF80-7F23164A5753}" type="pres">
      <dgm:prSet presAssocID="{F253766F-76B3-4BC0-A1F5-656F84A3BA47}" presName="aNode" presStyleLbl="fgAcc1" presStyleIdx="0" presStyleCnt="6" custScaleX="168341">
        <dgm:presLayoutVars>
          <dgm:bulletEnabled val="1"/>
        </dgm:presLayoutVars>
      </dgm:prSet>
      <dgm:spPr/>
    </dgm:pt>
    <dgm:pt modelId="{FCF3C8A6-09A7-4D27-8650-10E31B670DF8}" type="pres">
      <dgm:prSet presAssocID="{F253766F-76B3-4BC0-A1F5-656F84A3BA47}" presName="aSpace" presStyleCnt="0"/>
      <dgm:spPr/>
    </dgm:pt>
    <dgm:pt modelId="{97370D5D-D47E-4807-89FB-DEBB7D936ECC}" type="pres">
      <dgm:prSet presAssocID="{28F7B464-0984-46BC-9E14-2843BD66B07E}" presName="aNode" presStyleLbl="fgAcc1" presStyleIdx="1" presStyleCnt="6" custScaleX="169205">
        <dgm:presLayoutVars>
          <dgm:bulletEnabled val="1"/>
        </dgm:presLayoutVars>
      </dgm:prSet>
      <dgm:spPr/>
    </dgm:pt>
    <dgm:pt modelId="{6A2F7464-90AD-4954-906E-3B0C88EFA1E8}" type="pres">
      <dgm:prSet presAssocID="{28F7B464-0984-46BC-9E14-2843BD66B07E}" presName="aSpace" presStyleCnt="0"/>
      <dgm:spPr/>
    </dgm:pt>
    <dgm:pt modelId="{EC790E35-1D53-4B5D-B462-FC43C39DDB7D}" type="pres">
      <dgm:prSet presAssocID="{2BDDF23C-1782-424C-8ECE-B2D13FCACDA9}" presName="aNode" presStyleLbl="fgAcc1" presStyleIdx="2" presStyleCnt="6" custScaleX="169637">
        <dgm:presLayoutVars>
          <dgm:bulletEnabled val="1"/>
        </dgm:presLayoutVars>
      </dgm:prSet>
      <dgm:spPr/>
    </dgm:pt>
    <dgm:pt modelId="{D3948E9F-073F-4C22-805A-DD036C3E68F0}" type="pres">
      <dgm:prSet presAssocID="{2BDDF23C-1782-424C-8ECE-B2D13FCACDA9}" presName="aSpace" presStyleCnt="0"/>
      <dgm:spPr/>
    </dgm:pt>
    <dgm:pt modelId="{399790F6-8176-43ED-8BFF-B587349DBC11}" type="pres">
      <dgm:prSet presAssocID="{B125BE9E-50EE-4164-B209-8F74339BDDB8}" presName="aNode" presStyleLbl="fgAcc1" presStyleIdx="3" presStyleCnt="6" custScaleX="170650">
        <dgm:presLayoutVars>
          <dgm:bulletEnabled val="1"/>
        </dgm:presLayoutVars>
      </dgm:prSet>
      <dgm:spPr/>
    </dgm:pt>
    <dgm:pt modelId="{9A6B74D1-53CF-49F5-9577-CE9ED80690E9}" type="pres">
      <dgm:prSet presAssocID="{B125BE9E-50EE-4164-B209-8F74339BDDB8}" presName="aSpace" presStyleCnt="0"/>
      <dgm:spPr/>
    </dgm:pt>
    <dgm:pt modelId="{E32EDAF0-8F7E-4594-9D08-F9942AB7731A}" type="pres">
      <dgm:prSet presAssocID="{4FFE98CE-AC7C-4D52-8F9C-D3434CE76458}" presName="aNode" presStyleLbl="fgAcc1" presStyleIdx="4" presStyleCnt="6" custScaleX="170359">
        <dgm:presLayoutVars>
          <dgm:bulletEnabled val="1"/>
        </dgm:presLayoutVars>
      </dgm:prSet>
      <dgm:spPr/>
    </dgm:pt>
    <dgm:pt modelId="{EDDC1687-37B5-4F37-A3A8-7700F47A18E6}" type="pres">
      <dgm:prSet presAssocID="{4FFE98CE-AC7C-4D52-8F9C-D3434CE76458}" presName="aSpace" presStyleCnt="0"/>
      <dgm:spPr/>
    </dgm:pt>
    <dgm:pt modelId="{6E78B04F-3E20-4F86-8596-8BECDCAF6E1F}" type="pres">
      <dgm:prSet presAssocID="{D04538FA-914F-41F4-8FBF-22B1902BF2BE}" presName="aNode" presStyleLbl="fgAcc1" presStyleIdx="5" presStyleCnt="6" custScaleX="170359">
        <dgm:presLayoutVars>
          <dgm:bulletEnabled val="1"/>
        </dgm:presLayoutVars>
      </dgm:prSet>
      <dgm:spPr/>
    </dgm:pt>
    <dgm:pt modelId="{48290570-9931-41FB-836E-8124F5E86490}" type="pres">
      <dgm:prSet presAssocID="{D04538FA-914F-41F4-8FBF-22B1902BF2BE}" presName="aSpace" presStyleCnt="0"/>
      <dgm:spPr/>
    </dgm:pt>
  </dgm:ptLst>
  <dgm:cxnLst>
    <dgm:cxn modelId="{130AEC03-4FC8-4C9A-A733-A046835A7F03}" type="presOf" srcId="{D04538FA-914F-41F4-8FBF-22B1902BF2BE}" destId="{6E78B04F-3E20-4F86-8596-8BECDCAF6E1F}" srcOrd="0" destOrd="0" presId="urn:microsoft.com/office/officeart/2005/8/layout/pyramid2"/>
    <dgm:cxn modelId="{656EAE0F-0052-48DC-8FD5-581026A7C7E3}" srcId="{B0AE18C0-CCA5-4705-8DC9-253D874860F5}" destId="{B125BE9E-50EE-4164-B209-8F74339BDDB8}" srcOrd="3" destOrd="0" parTransId="{90B57C7C-C262-465A-ACEA-0FE0F5E5D855}" sibTransId="{1620739B-9D1C-40D9-8717-E6720BA90B4F}"/>
    <dgm:cxn modelId="{5B636731-552F-4C33-A45C-1C4DA5AFEAFE}" type="presOf" srcId="{B0AE18C0-CCA5-4705-8DC9-253D874860F5}" destId="{C0AFB1DA-1AB9-4F83-AA24-75F3A28610D5}" srcOrd="0" destOrd="0" presId="urn:microsoft.com/office/officeart/2005/8/layout/pyramid2"/>
    <dgm:cxn modelId="{2235B75E-5AF6-4A57-A198-61C5A804101A}" type="presOf" srcId="{28F7B464-0984-46BC-9E14-2843BD66B07E}" destId="{97370D5D-D47E-4807-89FB-DEBB7D936ECC}" srcOrd="0" destOrd="0" presId="urn:microsoft.com/office/officeart/2005/8/layout/pyramid2"/>
    <dgm:cxn modelId="{C60CD061-4E5F-4D09-854B-AF499F9FAD29}" srcId="{B0AE18C0-CCA5-4705-8DC9-253D874860F5}" destId="{F253766F-76B3-4BC0-A1F5-656F84A3BA47}" srcOrd="0" destOrd="0" parTransId="{7AD95A40-806F-4E8C-AD9E-78CBD2C0F141}" sibTransId="{9AE32CE3-9050-40C5-96A4-4D2DA58794C7}"/>
    <dgm:cxn modelId="{1D21D542-E297-4434-9940-2B31AC0A79EC}" srcId="{B0AE18C0-CCA5-4705-8DC9-253D874860F5}" destId="{D04538FA-914F-41F4-8FBF-22B1902BF2BE}" srcOrd="5" destOrd="0" parTransId="{990378C9-A925-46C6-9962-80FF528A0677}" sibTransId="{3058C8EC-4C64-48CB-91FF-11B538D6CE37}"/>
    <dgm:cxn modelId="{6A1B986C-CA61-4886-8A5B-DD22B79CD01F}" type="presOf" srcId="{F253766F-76B3-4BC0-A1F5-656F84A3BA47}" destId="{0AC80AF6-0CB3-4C87-AF80-7F23164A5753}" srcOrd="0" destOrd="0" presId="urn:microsoft.com/office/officeart/2005/8/layout/pyramid2"/>
    <dgm:cxn modelId="{2FBD364D-4750-4BBF-9586-5E331FB5875A}" type="presOf" srcId="{4FFE98CE-AC7C-4D52-8F9C-D3434CE76458}" destId="{E32EDAF0-8F7E-4594-9D08-F9942AB7731A}" srcOrd="0" destOrd="0" presId="urn:microsoft.com/office/officeart/2005/8/layout/pyramid2"/>
    <dgm:cxn modelId="{2825A384-0725-4571-87F5-AB83CA83828F}" srcId="{B0AE18C0-CCA5-4705-8DC9-253D874860F5}" destId="{28F7B464-0984-46BC-9E14-2843BD66B07E}" srcOrd="1" destOrd="0" parTransId="{F7D6DD89-A877-4BB7-88E9-9A867F85FCCB}" sibTransId="{8359B37A-33C7-400F-8B0C-49BFDDC0902F}"/>
    <dgm:cxn modelId="{44AF3F87-7976-42A4-A4B1-7088F27D7B04}" srcId="{B0AE18C0-CCA5-4705-8DC9-253D874860F5}" destId="{4FFE98CE-AC7C-4D52-8F9C-D3434CE76458}" srcOrd="4" destOrd="0" parTransId="{8A65412C-BA7A-4FF1-8A36-B55F5A22067A}" sibTransId="{45482050-A690-4EEA-88D8-40FC5000C1D4}"/>
    <dgm:cxn modelId="{FF214CBE-17D0-4C07-A34C-0E3778B2F5BE}" type="presOf" srcId="{2BDDF23C-1782-424C-8ECE-B2D13FCACDA9}" destId="{EC790E35-1D53-4B5D-B462-FC43C39DDB7D}" srcOrd="0" destOrd="0" presId="urn:microsoft.com/office/officeart/2005/8/layout/pyramid2"/>
    <dgm:cxn modelId="{7893AEC4-2ED2-41D0-8C32-A01AAFB04C04}" type="presOf" srcId="{B125BE9E-50EE-4164-B209-8F74339BDDB8}" destId="{399790F6-8176-43ED-8BFF-B587349DBC11}" srcOrd="0" destOrd="0" presId="urn:microsoft.com/office/officeart/2005/8/layout/pyramid2"/>
    <dgm:cxn modelId="{5D3F89E3-CDE5-4519-836C-C0F086EEFBC9}" srcId="{B0AE18C0-CCA5-4705-8DC9-253D874860F5}" destId="{2BDDF23C-1782-424C-8ECE-B2D13FCACDA9}" srcOrd="2" destOrd="0" parTransId="{A75174ED-EBFC-4590-9522-FBE5706F24C3}" sibTransId="{F7D4366C-1678-43F6-8A8A-1865AB3B1719}"/>
    <dgm:cxn modelId="{C046D2E9-84B4-4206-9C4D-94BD22B850BC}" type="presParOf" srcId="{C0AFB1DA-1AB9-4F83-AA24-75F3A28610D5}" destId="{3B94CFAC-D694-49D6-A861-49038973F6A7}" srcOrd="0" destOrd="0" presId="urn:microsoft.com/office/officeart/2005/8/layout/pyramid2"/>
    <dgm:cxn modelId="{76E8E875-B7B9-4919-8F49-23CAADEEAF71}" type="presParOf" srcId="{C0AFB1DA-1AB9-4F83-AA24-75F3A28610D5}" destId="{8D63F5A7-4C03-45A8-BA9A-299066A76012}" srcOrd="1" destOrd="0" presId="urn:microsoft.com/office/officeart/2005/8/layout/pyramid2"/>
    <dgm:cxn modelId="{DFD62766-43F9-44A2-BBB5-80188CF5189A}" type="presParOf" srcId="{8D63F5A7-4C03-45A8-BA9A-299066A76012}" destId="{0AC80AF6-0CB3-4C87-AF80-7F23164A5753}" srcOrd="0" destOrd="0" presId="urn:microsoft.com/office/officeart/2005/8/layout/pyramid2"/>
    <dgm:cxn modelId="{3B3F9CA9-C824-463A-8D33-A2F94C8A0B38}" type="presParOf" srcId="{8D63F5A7-4C03-45A8-BA9A-299066A76012}" destId="{FCF3C8A6-09A7-4D27-8650-10E31B670DF8}" srcOrd="1" destOrd="0" presId="urn:microsoft.com/office/officeart/2005/8/layout/pyramid2"/>
    <dgm:cxn modelId="{47A0377A-C313-49D0-978E-C12AAD6C099D}" type="presParOf" srcId="{8D63F5A7-4C03-45A8-BA9A-299066A76012}" destId="{97370D5D-D47E-4807-89FB-DEBB7D936ECC}" srcOrd="2" destOrd="0" presId="urn:microsoft.com/office/officeart/2005/8/layout/pyramid2"/>
    <dgm:cxn modelId="{55F30B33-E57A-4D1E-BA2E-BC392334D77E}" type="presParOf" srcId="{8D63F5A7-4C03-45A8-BA9A-299066A76012}" destId="{6A2F7464-90AD-4954-906E-3B0C88EFA1E8}" srcOrd="3" destOrd="0" presId="urn:microsoft.com/office/officeart/2005/8/layout/pyramid2"/>
    <dgm:cxn modelId="{CBC406FF-2DB4-40E2-A42B-929613F8B0E4}" type="presParOf" srcId="{8D63F5A7-4C03-45A8-BA9A-299066A76012}" destId="{EC790E35-1D53-4B5D-B462-FC43C39DDB7D}" srcOrd="4" destOrd="0" presId="urn:microsoft.com/office/officeart/2005/8/layout/pyramid2"/>
    <dgm:cxn modelId="{D9A0DBE9-7982-45C4-8C93-BFB795AB8402}" type="presParOf" srcId="{8D63F5A7-4C03-45A8-BA9A-299066A76012}" destId="{D3948E9F-073F-4C22-805A-DD036C3E68F0}" srcOrd="5" destOrd="0" presId="urn:microsoft.com/office/officeart/2005/8/layout/pyramid2"/>
    <dgm:cxn modelId="{815E0413-F009-4986-9F5E-322ACF7EFEF1}" type="presParOf" srcId="{8D63F5A7-4C03-45A8-BA9A-299066A76012}" destId="{399790F6-8176-43ED-8BFF-B587349DBC11}" srcOrd="6" destOrd="0" presId="urn:microsoft.com/office/officeart/2005/8/layout/pyramid2"/>
    <dgm:cxn modelId="{C347ED95-5AD5-4F69-80D3-21925B2C79CD}" type="presParOf" srcId="{8D63F5A7-4C03-45A8-BA9A-299066A76012}" destId="{9A6B74D1-53CF-49F5-9577-CE9ED80690E9}" srcOrd="7" destOrd="0" presId="urn:microsoft.com/office/officeart/2005/8/layout/pyramid2"/>
    <dgm:cxn modelId="{72DB0012-257D-4BFB-83FA-F2C2C2037721}" type="presParOf" srcId="{8D63F5A7-4C03-45A8-BA9A-299066A76012}" destId="{E32EDAF0-8F7E-4594-9D08-F9942AB7731A}" srcOrd="8" destOrd="0" presId="urn:microsoft.com/office/officeart/2005/8/layout/pyramid2"/>
    <dgm:cxn modelId="{D8286B8B-AC75-4D2D-B4F4-3FE222F261AA}" type="presParOf" srcId="{8D63F5A7-4C03-45A8-BA9A-299066A76012}" destId="{EDDC1687-37B5-4F37-A3A8-7700F47A18E6}" srcOrd="9" destOrd="0" presId="urn:microsoft.com/office/officeart/2005/8/layout/pyramid2"/>
    <dgm:cxn modelId="{DA1D2022-57E0-44A9-9C80-06A1923997AE}" type="presParOf" srcId="{8D63F5A7-4C03-45A8-BA9A-299066A76012}" destId="{6E78B04F-3E20-4F86-8596-8BECDCAF6E1F}" srcOrd="10" destOrd="0" presId="urn:microsoft.com/office/officeart/2005/8/layout/pyramid2"/>
    <dgm:cxn modelId="{DF1799A4-F502-4136-B8EA-33B488AE29F3}" type="presParOf" srcId="{8D63F5A7-4C03-45A8-BA9A-299066A76012}" destId="{48290570-9931-41FB-836E-8124F5E86490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AE18C0-CCA5-4705-8DC9-253D874860F5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F253766F-76B3-4BC0-A1F5-656F84A3BA47}">
      <dgm:prSet phldrT="[Text]" custT="1"/>
      <dgm:spPr>
        <a:blipFill>
          <a:blip xmlns:r="http://schemas.openxmlformats.org/officeDocument/2006/relationships" r:embed="rId1"/>
          <a:stretch>
            <a:fillRect r="-110" b="-8491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7AD95A40-806F-4E8C-AD9E-78CBD2C0F141}" type="parTrans" cxnId="{C60CD061-4E5F-4D09-854B-AF499F9FAD29}">
      <dgm:prSet/>
      <dgm:spPr/>
      <dgm:t>
        <a:bodyPr/>
        <a:lstStyle/>
        <a:p>
          <a:pPr rtl="1"/>
          <a:endParaRPr lang="he-IL"/>
        </a:p>
      </dgm:t>
    </dgm:pt>
    <dgm:pt modelId="{9AE32CE3-9050-40C5-96A4-4D2DA58794C7}" type="sibTrans" cxnId="{C60CD061-4E5F-4D09-854B-AF499F9FAD29}">
      <dgm:prSet/>
      <dgm:spPr/>
      <dgm:t>
        <a:bodyPr/>
        <a:lstStyle/>
        <a:p>
          <a:pPr rtl="1"/>
          <a:endParaRPr lang="he-IL"/>
        </a:p>
      </dgm:t>
    </dgm:pt>
    <dgm:pt modelId="{28F7B464-0984-46BC-9E14-2843BD66B07E}">
      <dgm:prSet phldrT="[Text]" custT="1"/>
      <dgm:spPr>
        <a:blipFill>
          <a:blip xmlns:r="http://schemas.openxmlformats.org/officeDocument/2006/relationships" r:embed="rId2"/>
          <a:stretch>
            <a:fillRect r="-110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F7D6DD89-A877-4BB7-88E9-9A867F85FCCB}" type="parTrans" cxnId="{2825A384-0725-4571-87F5-AB83CA83828F}">
      <dgm:prSet/>
      <dgm:spPr/>
      <dgm:t>
        <a:bodyPr/>
        <a:lstStyle/>
        <a:p>
          <a:pPr rtl="1"/>
          <a:endParaRPr lang="he-IL"/>
        </a:p>
      </dgm:t>
    </dgm:pt>
    <dgm:pt modelId="{8359B37A-33C7-400F-8B0C-49BFDDC0902F}" type="sibTrans" cxnId="{2825A384-0725-4571-87F5-AB83CA83828F}">
      <dgm:prSet/>
      <dgm:spPr/>
      <dgm:t>
        <a:bodyPr/>
        <a:lstStyle/>
        <a:p>
          <a:pPr rtl="1"/>
          <a:endParaRPr lang="he-IL"/>
        </a:p>
      </dgm:t>
    </dgm:pt>
    <dgm:pt modelId="{2BDDF23C-1782-424C-8ECE-B2D13FCACDA9}">
      <dgm:prSet phldrT="[Text]" custT="1"/>
      <dgm:spPr>
        <a:blipFill>
          <a:blip xmlns:r="http://schemas.openxmlformats.org/officeDocument/2006/relationships" r:embed="rId3"/>
          <a:stretch>
            <a:fillRect r="-109" b="-7547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A75174ED-EBFC-4590-9522-FBE5706F24C3}" type="parTrans" cxnId="{5D3F89E3-CDE5-4519-836C-C0F086EEFBC9}">
      <dgm:prSet/>
      <dgm:spPr/>
      <dgm:t>
        <a:bodyPr/>
        <a:lstStyle/>
        <a:p>
          <a:pPr rtl="1"/>
          <a:endParaRPr lang="he-IL"/>
        </a:p>
      </dgm:t>
    </dgm:pt>
    <dgm:pt modelId="{F7D4366C-1678-43F6-8A8A-1865AB3B1719}" type="sibTrans" cxnId="{5D3F89E3-CDE5-4519-836C-C0F086EEFBC9}">
      <dgm:prSet/>
      <dgm:spPr/>
      <dgm:t>
        <a:bodyPr/>
        <a:lstStyle/>
        <a:p>
          <a:pPr rtl="1"/>
          <a:endParaRPr lang="he-IL"/>
        </a:p>
      </dgm:t>
    </dgm:pt>
    <dgm:pt modelId="{4FFE98CE-AC7C-4D52-8F9C-D3434CE76458}">
      <dgm:prSet custT="1"/>
      <dgm:spPr>
        <a:blipFill>
          <a:blip xmlns:r="http://schemas.openxmlformats.org/officeDocument/2006/relationships" r:embed="rId4"/>
          <a:stretch>
            <a:fillRect b="-7477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8A65412C-BA7A-4FF1-8A36-B55F5A22067A}" type="parTrans" cxnId="{44AF3F87-7976-42A4-A4B1-7088F27D7B04}">
      <dgm:prSet/>
      <dgm:spPr/>
      <dgm:t>
        <a:bodyPr/>
        <a:lstStyle/>
        <a:p>
          <a:pPr rtl="1"/>
          <a:endParaRPr lang="he-IL"/>
        </a:p>
      </dgm:t>
    </dgm:pt>
    <dgm:pt modelId="{45482050-A690-4EEA-88D8-40FC5000C1D4}" type="sibTrans" cxnId="{44AF3F87-7976-42A4-A4B1-7088F27D7B04}">
      <dgm:prSet/>
      <dgm:spPr/>
      <dgm:t>
        <a:bodyPr/>
        <a:lstStyle/>
        <a:p>
          <a:pPr rtl="1"/>
          <a:endParaRPr lang="he-IL"/>
        </a:p>
      </dgm:t>
    </dgm:pt>
    <dgm:pt modelId="{B125BE9E-50EE-4164-B209-8F74339BDDB8}">
      <dgm:prSet custT="1"/>
      <dgm:spPr>
        <a:blipFill>
          <a:blip xmlns:r="http://schemas.openxmlformats.org/officeDocument/2006/relationships" r:embed="rId5"/>
          <a:stretch>
            <a:fillRect r="-109" b="-8491"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90B57C7C-C262-465A-ACEA-0FE0F5E5D855}" type="parTrans" cxnId="{656EAE0F-0052-48DC-8FD5-581026A7C7E3}">
      <dgm:prSet/>
      <dgm:spPr/>
      <dgm:t>
        <a:bodyPr/>
        <a:lstStyle/>
        <a:p>
          <a:pPr rtl="1"/>
          <a:endParaRPr lang="he-IL"/>
        </a:p>
      </dgm:t>
    </dgm:pt>
    <dgm:pt modelId="{1620739B-9D1C-40D9-8717-E6720BA90B4F}" type="sibTrans" cxnId="{656EAE0F-0052-48DC-8FD5-581026A7C7E3}">
      <dgm:prSet/>
      <dgm:spPr/>
      <dgm:t>
        <a:bodyPr/>
        <a:lstStyle/>
        <a:p>
          <a:pPr rtl="1"/>
          <a:endParaRPr lang="he-IL"/>
        </a:p>
      </dgm:t>
    </dgm:pt>
    <dgm:pt modelId="{D04538FA-914F-41F4-8FBF-22B1902BF2BE}">
      <dgm:prSet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he-IL">
              <a:noFill/>
            </a:rPr>
            <a:t> </a:t>
          </a:r>
        </a:p>
      </dgm:t>
    </dgm:pt>
    <dgm:pt modelId="{990378C9-A925-46C6-9962-80FF528A0677}" type="parTrans" cxnId="{1D21D542-E297-4434-9940-2B31AC0A79EC}">
      <dgm:prSet/>
      <dgm:spPr/>
      <dgm:t>
        <a:bodyPr/>
        <a:lstStyle/>
        <a:p>
          <a:pPr rtl="1"/>
          <a:endParaRPr lang="he-IL"/>
        </a:p>
      </dgm:t>
    </dgm:pt>
    <dgm:pt modelId="{3058C8EC-4C64-48CB-91FF-11B538D6CE37}" type="sibTrans" cxnId="{1D21D542-E297-4434-9940-2B31AC0A79EC}">
      <dgm:prSet/>
      <dgm:spPr/>
      <dgm:t>
        <a:bodyPr/>
        <a:lstStyle/>
        <a:p>
          <a:pPr rtl="1"/>
          <a:endParaRPr lang="he-IL"/>
        </a:p>
      </dgm:t>
    </dgm:pt>
    <dgm:pt modelId="{C0AFB1DA-1AB9-4F83-AA24-75F3A28610D5}" type="pres">
      <dgm:prSet presAssocID="{B0AE18C0-CCA5-4705-8DC9-253D874860F5}" presName="compositeShape" presStyleCnt="0">
        <dgm:presLayoutVars>
          <dgm:dir/>
          <dgm:resizeHandles/>
        </dgm:presLayoutVars>
      </dgm:prSet>
      <dgm:spPr/>
    </dgm:pt>
    <dgm:pt modelId="{3B94CFAC-D694-49D6-A861-49038973F6A7}" type="pres">
      <dgm:prSet presAssocID="{B0AE18C0-CCA5-4705-8DC9-253D874860F5}" presName="pyramid" presStyleLbl="node1" presStyleIdx="0" presStyleCnt="1"/>
      <dgm:spPr/>
    </dgm:pt>
    <dgm:pt modelId="{8D63F5A7-4C03-45A8-BA9A-299066A76012}" type="pres">
      <dgm:prSet presAssocID="{B0AE18C0-CCA5-4705-8DC9-253D874860F5}" presName="theList" presStyleCnt="0"/>
      <dgm:spPr/>
    </dgm:pt>
    <dgm:pt modelId="{0AC80AF6-0CB3-4C87-AF80-7F23164A5753}" type="pres">
      <dgm:prSet presAssocID="{F253766F-76B3-4BC0-A1F5-656F84A3BA47}" presName="aNode" presStyleLbl="fgAcc1" presStyleIdx="0" presStyleCnt="6" custScaleX="168341">
        <dgm:presLayoutVars>
          <dgm:bulletEnabled val="1"/>
        </dgm:presLayoutVars>
      </dgm:prSet>
      <dgm:spPr/>
    </dgm:pt>
    <dgm:pt modelId="{FCF3C8A6-09A7-4D27-8650-10E31B670DF8}" type="pres">
      <dgm:prSet presAssocID="{F253766F-76B3-4BC0-A1F5-656F84A3BA47}" presName="aSpace" presStyleCnt="0"/>
      <dgm:spPr/>
    </dgm:pt>
    <dgm:pt modelId="{97370D5D-D47E-4807-89FB-DEBB7D936ECC}" type="pres">
      <dgm:prSet presAssocID="{28F7B464-0984-46BC-9E14-2843BD66B07E}" presName="aNode" presStyleLbl="fgAcc1" presStyleIdx="1" presStyleCnt="6" custScaleX="169205">
        <dgm:presLayoutVars>
          <dgm:bulletEnabled val="1"/>
        </dgm:presLayoutVars>
      </dgm:prSet>
      <dgm:spPr/>
    </dgm:pt>
    <dgm:pt modelId="{6A2F7464-90AD-4954-906E-3B0C88EFA1E8}" type="pres">
      <dgm:prSet presAssocID="{28F7B464-0984-46BC-9E14-2843BD66B07E}" presName="aSpace" presStyleCnt="0"/>
      <dgm:spPr/>
    </dgm:pt>
    <dgm:pt modelId="{EC790E35-1D53-4B5D-B462-FC43C39DDB7D}" type="pres">
      <dgm:prSet presAssocID="{2BDDF23C-1782-424C-8ECE-B2D13FCACDA9}" presName="aNode" presStyleLbl="fgAcc1" presStyleIdx="2" presStyleCnt="6" custScaleX="169637">
        <dgm:presLayoutVars>
          <dgm:bulletEnabled val="1"/>
        </dgm:presLayoutVars>
      </dgm:prSet>
      <dgm:spPr/>
    </dgm:pt>
    <dgm:pt modelId="{D3948E9F-073F-4C22-805A-DD036C3E68F0}" type="pres">
      <dgm:prSet presAssocID="{2BDDF23C-1782-424C-8ECE-B2D13FCACDA9}" presName="aSpace" presStyleCnt="0"/>
      <dgm:spPr/>
    </dgm:pt>
    <dgm:pt modelId="{399790F6-8176-43ED-8BFF-B587349DBC11}" type="pres">
      <dgm:prSet presAssocID="{B125BE9E-50EE-4164-B209-8F74339BDDB8}" presName="aNode" presStyleLbl="fgAcc1" presStyleIdx="3" presStyleCnt="6" custScaleX="170650">
        <dgm:presLayoutVars>
          <dgm:bulletEnabled val="1"/>
        </dgm:presLayoutVars>
      </dgm:prSet>
      <dgm:spPr/>
    </dgm:pt>
    <dgm:pt modelId="{9A6B74D1-53CF-49F5-9577-CE9ED80690E9}" type="pres">
      <dgm:prSet presAssocID="{B125BE9E-50EE-4164-B209-8F74339BDDB8}" presName="aSpace" presStyleCnt="0"/>
      <dgm:spPr/>
    </dgm:pt>
    <dgm:pt modelId="{E32EDAF0-8F7E-4594-9D08-F9942AB7731A}" type="pres">
      <dgm:prSet presAssocID="{4FFE98CE-AC7C-4D52-8F9C-D3434CE76458}" presName="aNode" presStyleLbl="fgAcc1" presStyleIdx="4" presStyleCnt="6" custScaleX="170359">
        <dgm:presLayoutVars>
          <dgm:bulletEnabled val="1"/>
        </dgm:presLayoutVars>
      </dgm:prSet>
      <dgm:spPr/>
    </dgm:pt>
    <dgm:pt modelId="{EDDC1687-37B5-4F37-A3A8-7700F47A18E6}" type="pres">
      <dgm:prSet presAssocID="{4FFE98CE-AC7C-4D52-8F9C-D3434CE76458}" presName="aSpace" presStyleCnt="0"/>
      <dgm:spPr/>
    </dgm:pt>
    <dgm:pt modelId="{6E78B04F-3E20-4F86-8596-8BECDCAF6E1F}" type="pres">
      <dgm:prSet presAssocID="{D04538FA-914F-41F4-8FBF-22B1902BF2BE}" presName="aNode" presStyleLbl="fgAcc1" presStyleIdx="5" presStyleCnt="6" custScaleX="170359">
        <dgm:presLayoutVars>
          <dgm:bulletEnabled val="1"/>
        </dgm:presLayoutVars>
      </dgm:prSet>
      <dgm:spPr/>
    </dgm:pt>
    <dgm:pt modelId="{48290570-9931-41FB-836E-8124F5E86490}" type="pres">
      <dgm:prSet presAssocID="{D04538FA-914F-41F4-8FBF-22B1902BF2BE}" presName="aSpace" presStyleCnt="0"/>
      <dgm:spPr/>
    </dgm:pt>
  </dgm:ptLst>
  <dgm:cxnLst>
    <dgm:cxn modelId="{130AEC03-4FC8-4C9A-A733-A046835A7F03}" type="presOf" srcId="{D04538FA-914F-41F4-8FBF-22B1902BF2BE}" destId="{6E78B04F-3E20-4F86-8596-8BECDCAF6E1F}" srcOrd="0" destOrd="0" presId="urn:microsoft.com/office/officeart/2005/8/layout/pyramid2"/>
    <dgm:cxn modelId="{656EAE0F-0052-48DC-8FD5-581026A7C7E3}" srcId="{B0AE18C0-CCA5-4705-8DC9-253D874860F5}" destId="{B125BE9E-50EE-4164-B209-8F74339BDDB8}" srcOrd="3" destOrd="0" parTransId="{90B57C7C-C262-465A-ACEA-0FE0F5E5D855}" sibTransId="{1620739B-9D1C-40D9-8717-E6720BA90B4F}"/>
    <dgm:cxn modelId="{5B636731-552F-4C33-A45C-1C4DA5AFEAFE}" type="presOf" srcId="{B0AE18C0-CCA5-4705-8DC9-253D874860F5}" destId="{C0AFB1DA-1AB9-4F83-AA24-75F3A28610D5}" srcOrd="0" destOrd="0" presId="urn:microsoft.com/office/officeart/2005/8/layout/pyramid2"/>
    <dgm:cxn modelId="{2235B75E-5AF6-4A57-A198-61C5A804101A}" type="presOf" srcId="{28F7B464-0984-46BC-9E14-2843BD66B07E}" destId="{97370D5D-D47E-4807-89FB-DEBB7D936ECC}" srcOrd="0" destOrd="0" presId="urn:microsoft.com/office/officeart/2005/8/layout/pyramid2"/>
    <dgm:cxn modelId="{C60CD061-4E5F-4D09-854B-AF499F9FAD29}" srcId="{B0AE18C0-CCA5-4705-8DC9-253D874860F5}" destId="{F253766F-76B3-4BC0-A1F5-656F84A3BA47}" srcOrd="0" destOrd="0" parTransId="{7AD95A40-806F-4E8C-AD9E-78CBD2C0F141}" sibTransId="{9AE32CE3-9050-40C5-96A4-4D2DA58794C7}"/>
    <dgm:cxn modelId="{1D21D542-E297-4434-9940-2B31AC0A79EC}" srcId="{B0AE18C0-CCA5-4705-8DC9-253D874860F5}" destId="{D04538FA-914F-41F4-8FBF-22B1902BF2BE}" srcOrd="5" destOrd="0" parTransId="{990378C9-A925-46C6-9962-80FF528A0677}" sibTransId="{3058C8EC-4C64-48CB-91FF-11B538D6CE37}"/>
    <dgm:cxn modelId="{6A1B986C-CA61-4886-8A5B-DD22B79CD01F}" type="presOf" srcId="{F253766F-76B3-4BC0-A1F5-656F84A3BA47}" destId="{0AC80AF6-0CB3-4C87-AF80-7F23164A5753}" srcOrd="0" destOrd="0" presId="urn:microsoft.com/office/officeart/2005/8/layout/pyramid2"/>
    <dgm:cxn modelId="{2FBD364D-4750-4BBF-9586-5E331FB5875A}" type="presOf" srcId="{4FFE98CE-AC7C-4D52-8F9C-D3434CE76458}" destId="{E32EDAF0-8F7E-4594-9D08-F9942AB7731A}" srcOrd="0" destOrd="0" presId="urn:microsoft.com/office/officeart/2005/8/layout/pyramid2"/>
    <dgm:cxn modelId="{2825A384-0725-4571-87F5-AB83CA83828F}" srcId="{B0AE18C0-CCA5-4705-8DC9-253D874860F5}" destId="{28F7B464-0984-46BC-9E14-2843BD66B07E}" srcOrd="1" destOrd="0" parTransId="{F7D6DD89-A877-4BB7-88E9-9A867F85FCCB}" sibTransId="{8359B37A-33C7-400F-8B0C-49BFDDC0902F}"/>
    <dgm:cxn modelId="{44AF3F87-7976-42A4-A4B1-7088F27D7B04}" srcId="{B0AE18C0-CCA5-4705-8DC9-253D874860F5}" destId="{4FFE98CE-AC7C-4D52-8F9C-D3434CE76458}" srcOrd="4" destOrd="0" parTransId="{8A65412C-BA7A-4FF1-8A36-B55F5A22067A}" sibTransId="{45482050-A690-4EEA-88D8-40FC5000C1D4}"/>
    <dgm:cxn modelId="{FF214CBE-17D0-4C07-A34C-0E3778B2F5BE}" type="presOf" srcId="{2BDDF23C-1782-424C-8ECE-B2D13FCACDA9}" destId="{EC790E35-1D53-4B5D-B462-FC43C39DDB7D}" srcOrd="0" destOrd="0" presId="urn:microsoft.com/office/officeart/2005/8/layout/pyramid2"/>
    <dgm:cxn modelId="{7893AEC4-2ED2-41D0-8C32-A01AAFB04C04}" type="presOf" srcId="{B125BE9E-50EE-4164-B209-8F74339BDDB8}" destId="{399790F6-8176-43ED-8BFF-B587349DBC11}" srcOrd="0" destOrd="0" presId="urn:microsoft.com/office/officeart/2005/8/layout/pyramid2"/>
    <dgm:cxn modelId="{5D3F89E3-CDE5-4519-836C-C0F086EEFBC9}" srcId="{B0AE18C0-CCA5-4705-8DC9-253D874860F5}" destId="{2BDDF23C-1782-424C-8ECE-B2D13FCACDA9}" srcOrd="2" destOrd="0" parTransId="{A75174ED-EBFC-4590-9522-FBE5706F24C3}" sibTransId="{F7D4366C-1678-43F6-8A8A-1865AB3B1719}"/>
    <dgm:cxn modelId="{C046D2E9-84B4-4206-9C4D-94BD22B850BC}" type="presParOf" srcId="{C0AFB1DA-1AB9-4F83-AA24-75F3A28610D5}" destId="{3B94CFAC-D694-49D6-A861-49038973F6A7}" srcOrd="0" destOrd="0" presId="urn:microsoft.com/office/officeart/2005/8/layout/pyramid2"/>
    <dgm:cxn modelId="{76E8E875-B7B9-4919-8F49-23CAADEEAF71}" type="presParOf" srcId="{C0AFB1DA-1AB9-4F83-AA24-75F3A28610D5}" destId="{8D63F5A7-4C03-45A8-BA9A-299066A76012}" srcOrd="1" destOrd="0" presId="urn:microsoft.com/office/officeart/2005/8/layout/pyramid2"/>
    <dgm:cxn modelId="{DFD62766-43F9-44A2-BBB5-80188CF5189A}" type="presParOf" srcId="{8D63F5A7-4C03-45A8-BA9A-299066A76012}" destId="{0AC80AF6-0CB3-4C87-AF80-7F23164A5753}" srcOrd="0" destOrd="0" presId="urn:microsoft.com/office/officeart/2005/8/layout/pyramid2"/>
    <dgm:cxn modelId="{3B3F9CA9-C824-463A-8D33-A2F94C8A0B38}" type="presParOf" srcId="{8D63F5A7-4C03-45A8-BA9A-299066A76012}" destId="{FCF3C8A6-09A7-4D27-8650-10E31B670DF8}" srcOrd="1" destOrd="0" presId="urn:microsoft.com/office/officeart/2005/8/layout/pyramid2"/>
    <dgm:cxn modelId="{47A0377A-C313-49D0-978E-C12AAD6C099D}" type="presParOf" srcId="{8D63F5A7-4C03-45A8-BA9A-299066A76012}" destId="{97370D5D-D47E-4807-89FB-DEBB7D936ECC}" srcOrd="2" destOrd="0" presId="urn:microsoft.com/office/officeart/2005/8/layout/pyramid2"/>
    <dgm:cxn modelId="{55F30B33-E57A-4D1E-BA2E-BC392334D77E}" type="presParOf" srcId="{8D63F5A7-4C03-45A8-BA9A-299066A76012}" destId="{6A2F7464-90AD-4954-906E-3B0C88EFA1E8}" srcOrd="3" destOrd="0" presId="urn:microsoft.com/office/officeart/2005/8/layout/pyramid2"/>
    <dgm:cxn modelId="{CBC406FF-2DB4-40E2-A42B-929613F8B0E4}" type="presParOf" srcId="{8D63F5A7-4C03-45A8-BA9A-299066A76012}" destId="{EC790E35-1D53-4B5D-B462-FC43C39DDB7D}" srcOrd="4" destOrd="0" presId="urn:microsoft.com/office/officeart/2005/8/layout/pyramid2"/>
    <dgm:cxn modelId="{D9A0DBE9-7982-45C4-8C93-BFB795AB8402}" type="presParOf" srcId="{8D63F5A7-4C03-45A8-BA9A-299066A76012}" destId="{D3948E9F-073F-4C22-805A-DD036C3E68F0}" srcOrd="5" destOrd="0" presId="urn:microsoft.com/office/officeart/2005/8/layout/pyramid2"/>
    <dgm:cxn modelId="{815E0413-F009-4986-9F5E-322ACF7EFEF1}" type="presParOf" srcId="{8D63F5A7-4C03-45A8-BA9A-299066A76012}" destId="{399790F6-8176-43ED-8BFF-B587349DBC11}" srcOrd="6" destOrd="0" presId="urn:microsoft.com/office/officeart/2005/8/layout/pyramid2"/>
    <dgm:cxn modelId="{C347ED95-5AD5-4F69-80D3-21925B2C79CD}" type="presParOf" srcId="{8D63F5A7-4C03-45A8-BA9A-299066A76012}" destId="{9A6B74D1-53CF-49F5-9577-CE9ED80690E9}" srcOrd="7" destOrd="0" presId="urn:microsoft.com/office/officeart/2005/8/layout/pyramid2"/>
    <dgm:cxn modelId="{72DB0012-257D-4BFB-83FA-F2C2C2037721}" type="presParOf" srcId="{8D63F5A7-4C03-45A8-BA9A-299066A76012}" destId="{E32EDAF0-8F7E-4594-9D08-F9942AB7731A}" srcOrd="8" destOrd="0" presId="urn:microsoft.com/office/officeart/2005/8/layout/pyramid2"/>
    <dgm:cxn modelId="{D8286B8B-AC75-4D2D-B4F4-3FE222F261AA}" type="presParOf" srcId="{8D63F5A7-4C03-45A8-BA9A-299066A76012}" destId="{EDDC1687-37B5-4F37-A3A8-7700F47A18E6}" srcOrd="9" destOrd="0" presId="urn:microsoft.com/office/officeart/2005/8/layout/pyramid2"/>
    <dgm:cxn modelId="{DA1D2022-57E0-44A9-9C80-06A1923997AE}" type="presParOf" srcId="{8D63F5A7-4C03-45A8-BA9A-299066A76012}" destId="{6E78B04F-3E20-4F86-8596-8BECDCAF6E1F}" srcOrd="10" destOrd="0" presId="urn:microsoft.com/office/officeart/2005/8/layout/pyramid2"/>
    <dgm:cxn modelId="{DF1799A4-F502-4136-B8EA-33B488AE29F3}" type="presParOf" srcId="{8D63F5A7-4C03-45A8-BA9A-299066A76012}" destId="{48290570-9931-41FB-836E-8124F5E86490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05035-2AE6-4DE7-9BA3-BDBAE595895E}">
      <dsp:nvSpPr>
        <dsp:cNvPr id="0" name=""/>
        <dsp:cNvSpPr/>
      </dsp:nvSpPr>
      <dsp:spPr>
        <a:xfrm rot="5400000">
          <a:off x="-350319" y="1200252"/>
          <a:ext cx="1550078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6E1E3-9103-4BFA-9A6D-D3D847CEF701}">
      <dsp:nvSpPr>
        <dsp:cNvPr id="0" name=""/>
        <dsp:cNvSpPr/>
      </dsp:nvSpPr>
      <dsp:spPr>
        <a:xfrm>
          <a:off x="3832" y="207399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לא קורס מתמטי – אין תשובה אחת נכונה!</a:t>
          </a:r>
        </a:p>
      </dsp:txBody>
      <dsp:txXfrm>
        <a:off x="40382" y="243949"/>
        <a:ext cx="2006773" cy="1174823"/>
      </dsp:txXfrm>
    </dsp:sp>
    <dsp:sp modelId="{F2536E61-5A89-4BA3-9829-69DA3C3C50BA}">
      <dsp:nvSpPr>
        <dsp:cNvPr id="0" name=""/>
        <dsp:cNvSpPr/>
      </dsp:nvSpPr>
      <dsp:spPr>
        <a:xfrm rot="5400000">
          <a:off x="-350319" y="2760156"/>
          <a:ext cx="1550078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FE1E2-0435-4BF0-ADF7-6D087BA7C91F}">
      <dsp:nvSpPr>
        <dsp:cNvPr id="0" name=""/>
        <dsp:cNvSpPr/>
      </dsp:nvSpPr>
      <dsp:spPr>
        <a:xfrm>
          <a:off x="3832" y="1767304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מחויבות ללמידה עצמית</a:t>
          </a:r>
        </a:p>
      </dsp:txBody>
      <dsp:txXfrm>
        <a:off x="40382" y="1803854"/>
        <a:ext cx="2006773" cy="1174823"/>
      </dsp:txXfrm>
    </dsp:sp>
    <dsp:sp modelId="{12504F30-402B-475D-871E-1070020D2FBD}">
      <dsp:nvSpPr>
        <dsp:cNvPr id="0" name=""/>
        <dsp:cNvSpPr/>
      </dsp:nvSpPr>
      <dsp:spPr>
        <a:xfrm>
          <a:off x="429633" y="3540109"/>
          <a:ext cx="2756404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990D7-64A8-44D4-A770-EFE4A39D5E81}">
      <dsp:nvSpPr>
        <dsp:cNvPr id="0" name=""/>
        <dsp:cNvSpPr/>
      </dsp:nvSpPr>
      <dsp:spPr>
        <a:xfrm>
          <a:off x="3832" y="3327208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נוכחות בהרצאות ובתרגולים – מפתח להצלחה!</a:t>
          </a:r>
        </a:p>
      </dsp:txBody>
      <dsp:txXfrm>
        <a:off x="40382" y="3363758"/>
        <a:ext cx="2006773" cy="1174823"/>
      </dsp:txXfrm>
    </dsp:sp>
    <dsp:sp modelId="{D317390C-8F29-47D1-84A3-E322668D983D}">
      <dsp:nvSpPr>
        <dsp:cNvPr id="0" name=""/>
        <dsp:cNvSpPr/>
      </dsp:nvSpPr>
      <dsp:spPr>
        <a:xfrm rot="16200000">
          <a:off x="2415911" y="2760156"/>
          <a:ext cx="1550078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C182-958B-43F5-8E1F-5495342DA802}">
      <dsp:nvSpPr>
        <dsp:cNvPr id="0" name=""/>
        <dsp:cNvSpPr/>
      </dsp:nvSpPr>
      <dsp:spPr>
        <a:xfrm>
          <a:off x="2770063" y="3327208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קשר רציף ותיאום בין מרצה-סטודנטים-מתרגל</a:t>
          </a:r>
        </a:p>
      </dsp:txBody>
      <dsp:txXfrm>
        <a:off x="2806613" y="3363758"/>
        <a:ext cx="2006773" cy="1174823"/>
      </dsp:txXfrm>
    </dsp:sp>
    <dsp:sp modelId="{DE39FFB1-3775-4766-AF4A-D31E6699498F}">
      <dsp:nvSpPr>
        <dsp:cNvPr id="0" name=""/>
        <dsp:cNvSpPr/>
      </dsp:nvSpPr>
      <dsp:spPr>
        <a:xfrm rot="16200000">
          <a:off x="2415911" y="1200252"/>
          <a:ext cx="1550078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D0F57-DE5D-420F-AA63-6254986D1DC1}">
      <dsp:nvSpPr>
        <dsp:cNvPr id="0" name=""/>
        <dsp:cNvSpPr/>
      </dsp:nvSpPr>
      <dsp:spPr>
        <a:xfrm>
          <a:off x="2770063" y="1767304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חומר מתפתח ומשתנה</a:t>
          </a:r>
        </a:p>
      </dsp:txBody>
      <dsp:txXfrm>
        <a:off x="2806613" y="1803854"/>
        <a:ext cx="2006773" cy="1174823"/>
      </dsp:txXfrm>
    </dsp:sp>
    <dsp:sp modelId="{0F9D47DA-DD68-4E7F-A058-36AF89F3B5E3}">
      <dsp:nvSpPr>
        <dsp:cNvPr id="0" name=""/>
        <dsp:cNvSpPr/>
      </dsp:nvSpPr>
      <dsp:spPr>
        <a:xfrm>
          <a:off x="3195864" y="420299"/>
          <a:ext cx="2756404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50757F-4BC1-45F2-BAD8-5C3289F2B5F1}">
      <dsp:nvSpPr>
        <dsp:cNvPr id="0" name=""/>
        <dsp:cNvSpPr/>
      </dsp:nvSpPr>
      <dsp:spPr>
        <a:xfrm>
          <a:off x="2770063" y="207399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מצגות "מעוררות שיח ודיון"</a:t>
          </a:r>
        </a:p>
      </dsp:txBody>
      <dsp:txXfrm>
        <a:off x="2806613" y="243949"/>
        <a:ext cx="2006773" cy="1174823"/>
      </dsp:txXfrm>
    </dsp:sp>
    <dsp:sp modelId="{F07E8D2F-C7B8-4280-AD03-84626D440FEF}">
      <dsp:nvSpPr>
        <dsp:cNvPr id="0" name=""/>
        <dsp:cNvSpPr/>
      </dsp:nvSpPr>
      <dsp:spPr>
        <a:xfrm rot="5400000">
          <a:off x="5182143" y="1200252"/>
          <a:ext cx="1550078" cy="187188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5DD69-80C9-4819-AC64-293FAE06E5BF}">
      <dsp:nvSpPr>
        <dsp:cNvPr id="0" name=""/>
        <dsp:cNvSpPr/>
      </dsp:nvSpPr>
      <dsp:spPr>
        <a:xfrm>
          <a:off x="5536294" y="207399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תצורת עבודה נכונה – פורום </a:t>
          </a:r>
          <a:r>
            <a:rPr lang="en-US" sz="2100" kern="1200" dirty="0"/>
            <a:t>VS</a:t>
          </a:r>
          <a:r>
            <a:rPr lang="he-IL" sz="2100" kern="1200" dirty="0"/>
            <a:t> מייל</a:t>
          </a:r>
        </a:p>
      </dsp:txBody>
      <dsp:txXfrm>
        <a:off x="5572844" y="243949"/>
        <a:ext cx="2006773" cy="1174823"/>
      </dsp:txXfrm>
    </dsp:sp>
    <dsp:sp modelId="{7F94BDB1-A643-4851-9414-797BF1D6BF5C}">
      <dsp:nvSpPr>
        <dsp:cNvPr id="0" name=""/>
        <dsp:cNvSpPr/>
      </dsp:nvSpPr>
      <dsp:spPr>
        <a:xfrm>
          <a:off x="5536294" y="1767304"/>
          <a:ext cx="2079873" cy="124792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חומר הנלמד בהרצאה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</m:t>
              </m:r>
            </m:oMath>
          </a14:m>
          <a:r>
            <a:rPr lang="he-IL" sz="2100" kern="1200" dirty="0"/>
            <a:t> חומר הנלמד בתרגולים</a:t>
          </a:r>
        </a:p>
      </dsp:txBody>
      <dsp:txXfrm>
        <a:off x="5572844" y="1803854"/>
        <a:ext cx="2006773" cy="1174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A657B-FE1B-4521-A878-3F4EC0C72D20}">
      <dsp:nvSpPr>
        <dsp:cNvPr id="0" name=""/>
        <dsp:cNvSpPr/>
      </dsp:nvSpPr>
      <dsp:spPr>
        <a:xfrm>
          <a:off x="1007031" y="0"/>
          <a:ext cx="1148237" cy="114823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תכולה</a:t>
          </a:r>
        </a:p>
      </dsp:txBody>
      <dsp:txXfrm>
        <a:off x="1294090" y="574119"/>
        <a:ext cx="574119" cy="574118"/>
      </dsp:txXfrm>
    </dsp:sp>
    <dsp:sp modelId="{86A2F046-1842-4399-AC44-0F25FDE29ABC}">
      <dsp:nvSpPr>
        <dsp:cNvPr id="0" name=""/>
        <dsp:cNvSpPr/>
      </dsp:nvSpPr>
      <dsp:spPr>
        <a:xfrm>
          <a:off x="432913" y="1148237"/>
          <a:ext cx="1148237" cy="1148237"/>
        </a:xfrm>
        <a:prstGeom prst="triangle">
          <a:avLst/>
        </a:prstGeom>
        <a:solidFill>
          <a:schemeClr val="accent3">
            <a:hueOff val="3874869"/>
            <a:satOff val="-12382"/>
            <a:lumOff val="-3137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משאבים</a:t>
          </a:r>
        </a:p>
      </dsp:txBody>
      <dsp:txXfrm>
        <a:off x="719972" y="1722356"/>
        <a:ext cx="574119" cy="574118"/>
      </dsp:txXfrm>
    </dsp:sp>
    <dsp:sp modelId="{2D2F3065-21EF-4B73-AB98-3942E9C968A1}">
      <dsp:nvSpPr>
        <dsp:cNvPr id="0" name=""/>
        <dsp:cNvSpPr/>
      </dsp:nvSpPr>
      <dsp:spPr>
        <a:xfrm rot="10800000">
          <a:off x="1007031" y="1148237"/>
          <a:ext cx="1148237" cy="1148237"/>
        </a:xfrm>
        <a:prstGeom prst="triangle">
          <a:avLst/>
        </a:prstGeom>
        <a:solidFill>
          <a:schemeClr val="accent3">
            <a:hueOff val="7749738"/>
            <a:satOff val="-24763"/>
            <a:lumOff val="-6275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מרכיבי הפרויקט</a:t>
          </a:r>
        </a:p>
      </dsp:txBody>
      <dsp:txXfrm rot="10800000">
        <a:off x="1294090" y="1148237"/>
        <a:ext cx="574119" cy="574118"/>
      </dsp:txXfrm>
    </dsp:sp>
    <dsp:sp modelId="{9C08C8D4-C61F-41DA-B3FD-2EF061355667}">
      <dsp:nvSpPr>
        <dsp:cNvPr id="0" name=""/>
        <dsp:cNvSpPr/>
      </dsp:nvSpPr>
      <dsp:spPr>
        <a:xfrm>
          <a:off x="1581150" y="1148237"/>
          <a:ext cx="1148237" cy="1148237"/>
        </a:xfrm>
        <a:prstGeom prst="triangle">
          <a:avLst/>
        </a:prstGeom>
        <a:solidFill>
          <a:schemeClr val="accent3">
            <a:hueOff val="11624607"/>
            <a:satOff val="-37145"/>
            <a:lumOff val="-9412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100" kern="1200" dirty="0"/>
            <a:t>עלות</a:t>
          </a:r>
        </a:p>
      </dsp:txBody>
      <dsp:txXfrm>
        <a:off x="1868209" y="1722356"/>
        <a:ext cx="574119" cy="574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D5C07-FE75-40D2-8F0E-3DFAAE65CCFD}">
      <dsp:nvSpPr>
        <dsp:cNvPr id="0" name=""/>
        <dsp:cNvSpPr/>
      </dsp:nvSpPr>
      <dsp:spPr>
        <a:xfrm>
          <a:off x="3315" y="331256"/>
          <a:ext cx="3584151" cy="2675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4ABBB-BC68-45D2-9429-8C5E86DE401E}">
      <dsp:nvSpPr>
        <dsp:cNvPr id="0" name=""/>
        <dsp:cNvSpPr/>
      </dsp:nvSpPr>
      <dsp:spPr>
        <a:xfrm>
          <a:off x="3315" y="3006749"/>
          <a:ext cx="3584151" cy="115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dirty="0">
              <a:solidFill>
                <a:schemeClr val="tx1"/>
              </a:solidFill>
            </a:rPr>
            <a:t>הקורס משלב שיטות לניתוח ולעיצוב בגישה הפונקציונאלית ובגישת העצמים</a:t>
          </a:r>
          <a:endParaRPr lang="he-IL" sz="1700" kern="1200" dirty="0">
            <a:solidFill>
              <a:schemeClr val="tx1"/>
            </a:solidFill>
          </a:endParaRPr>
        </a:p>
      </dsp:txBody>
      <dsp:txXfrm>
        <a:off x="3315" y="3006749"/>
        <a:ext cx="2524050" cy="1150462"/>
      </dsp:txXfrm>
    </dsp:sp>
    <dsp:sp modelId="{D3026410-9F41-4724-A2AA-EE86F9A68532}">
      <dsp:nvSpPr>
        <dsp:cNvPr id="0" name=""/>
        <dsp:cNvSpPr/>
      </dsp:nvSpPr>
      <dsp:spPr>
        <a:xfrm>
          <a:off x="2628755" y="3189490"/>
          <a:ext cx="1254453" cy="125445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8D3E6-9850-4B22-A857-2B78C2D75D18}">
      <dsp:nvSpPr>
        <dsp:cNvPr id="0" name=""/>
        <dsp:cNvSpPr/>
      </dsp:nvSpPr>
      <dsp:spPr>
        <a:xfrm>
          <a:off x="4193991" y="331256"/>
          <a:ext cx="3584151" cy="267549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169B5-FB2C-4D32-B545-E7B02241131D}">
      <dsp:nvSpPr>
        <dsp:cNvPr id="0" name=""/>
        <dsp:cNvSpPr/>
      </dsp:nvSpPr>
      <dsp:spPr>
        <a:xfrm>
          <a:off x="4193991" y="3006749"/>
          <a:ext cx="3584151" cy="115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21590" bIns="0" numCol="1" spcCol="1270" anchor="ctr" anchorCtr="0">
          <a:noAutofit/>
        </a:bodyPr>
        <a:lstStyle/>
        <a:p>
          <a:pPr marL="0" lvl="0" indent="0" algn="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700" b="1" kern="1200" dirty="0">
              <a:solidFill>
                <a:schemeClr val="tx1"/>
              </a:solidFill>
            </a:rPr>
            <a:t>ללמוד ולתרגל באופן שיטתי את שלבי פיתוח מערכת מידע, ובפרט את שלבי הגדרת הדרישות התכנון, הניתוח והעיצוב. </a:t>
          </a:r>
          <a:endParaRPr lang="he-IL" sz="1700" kern="1200" dirty="0">
            <a:solidFill>
              <a:schemeClr val="tx1"/>
            </a:solidFill>
          </a:endParaRPr>
        </a:p>
      </dsp:txBody>
      <dsp:txXfrm>
        <a:off x="4193991" y="3006749"/>
        <a:ext cx="2524050" cy="1150462"/>
      </dsp:txXfrm>
    </dsp:sp>
    <dsp:sp modelId="{6ADAEC9A-1B37-4212-9251-30AEB73A7987}">
      <dsp:nvSpPr>
        <dsp:cNvPr id="0" name=""/>
        <dsp:cNvSpPr/>
      </dsp:nvSpPr>
      <dsp:spPr>
        <a:xfrm>
          <a:off x="6819431" y="3189490"/>
          <a:ext cx="1254453" cy="125445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4CFAC-D694-49D6-A861-49038973F6A7}">
      <dsp:nvSpPr>
        <dsp:cNvPr id="0" name=""/>
        <dsp:cNvSpPr/>
      </dsp:nvSpPr>
      <dsp:spPr>
        <a:xfrm>
          <a:off x="977472" y="0"/>
          <a:ext cx="5003800" cy="50038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80AF6-0CB3-4C87-AF80-7F23164A5753}">
      <dsp:nvSpPr>
        <dsp:cNvPr id="0" name=""/>
        <dsp:cNvSpPr/>
      </dsp:nvSpPr>
      <dsp:spPr>
        <a:xfrm>
          <a:off x="2367987" y="503067"/>
          <a:ext cx="5475240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  ניהול זמנים נכון – אל תחכו לרגע האחרון!</a:t>
          </a:r>
        </a:p>
      </dsp:txBody>
      <dsp:txXfrm>
        <a:off x="2396898" y="531978"/>
        <a:ext cx="5417418" cy="534424"/>
      </dsp:txXfrm>
    </dsp:sp>
    <dsp:sp modelId="{97370D5D-D47E-4807-89FB-DEBB7D936ECC}">
      <dsp:nvSpPr>
        <dsp:cNvPr id="0" name=""/>
        <dsp:cNvSpPr/>
      </dsp:nvSpPr>
      <dsp:spPr>
        <a:xfrm>
          <a:off x="2353937" y="1169345"/>
          <a:ext cx="5503341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  בנו קבוצות למידה</a:t>
          </a:r>
        </a:p>
      </dsp:txBody>
      <dsp:txXfrm>
        <a:off x="2382848" y="1198256"/>
        <a:ext cx="5445519" cy="534424"/>
      </dsp:txXfrm>
    </dsp:sp>
    <dsp:sp modelId="{EC790E35-1D53-4B5D-B462-FC43C39DDB7D}">
      <dsp:nvSpPr>
        <dsp:cNvPr id="0" name=""/>
        <dsp:cNvSpPr/>
      </dsp:nvSpPr>
      <dsp:spPr>
        <a:xfrm>
          <a:off x="2346911" y="1835622"/>
          <a:ext cx="5517392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  פתרו כמה שיותר בחינות (בחנים</a:t>
          </a:r>
          <a:r>
            <a:rPr lang="en-US" sz="2000" b="0" kern="1200" dirty="0"/>
            <a:t>/</a:t>
          </a:r>
          <a:r>
            <a:rPr lang="he-IL" sz="2000" b="0" kern="1200" dirty="0"/>
            <a:t>מבחנים)</a:t>
          </a:r>
        </a:p>
      </dsp:txBody>
      <dsp:txXfrm>
        <a:off x="2375822" y="1864533"/>
        <a:ext cx="5459570" cy="534424"/>
      </dsp:txXfrm>
    </dsp:sp>
    <dsp:sp modelId="{399790F6-8176-43ED-8BFF-B587349DBC11}">
      <dsp:nvSpPr>
        <dsp:cNvPr id="0" name=""/>
        <dsp:cNvSpPr/>
      </dsp:nvSpPr>
      <dsp:spPr>
        <a:xfrm>
          <a:off x="2330437" y="2501899"/>
          <a:ext cx="5550340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  הרצאות ותרגולים – נוכחות ח(ש)ובה</a:t>
          </a:r>
        </a:p>
      </dsp:txBody>
      <dsp:txXfrm>
        <a:off x="2359348" y="2530810"/>
        <a:ext cx="5492518" cy="534424"/>
      </dsp:txXfrm>
    </dsp:sp>
    <dsp:sp modelId="{E32EDAF0-8F7E-4594-9D08-F9942AB7731A}">
      <dsp:nvSpPr>
        <dsp:cNvPr id="0" name=""/>
        <dsp:cNvSpPr/>
      </dsp:nvSpPr>
      <dsp:spPr>
        <a:xfrm>
          <a:off x="2335170" y="3168177"/>
          <a:ext cx="5540875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</m:t>
              </m:r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היעזרו בסגל הקורס – אנחנו כאן בשבילכם</a:t>
          </a:r>
        </a:p>
      </dsp:txBody>
      <dsp:txXfrm>
        <a:off x="2364081" y="3197088"/>
        <a:ext cx="5483053" cy="534424"/>
      </dsp:txXfrm>
    </dsp:sp>
    <dsp:sp modelId="{6E78B04F-3E20-4F86-8596-8BECDCAF6E1F}">
      <dsp:nvSpPr>
        <dsp:cNvPr id="0" name=""/>
        <dsp:cNvSpPr/>
      </dsp:nvSpPr>
      <dsp:spPr>
        <a:xfrm>
          <a:off x="2335170" y="3834454"/>
          <a:ext cx="5540875" cy="59224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000" b="1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√</m:t>
              </m:r>
            </m:oMath>
          </a14:m>
          <a:r>
            <a:rPr lang="he-IL" sz="2000" b="0" kern="1200" dirty="0"/>
            <a:t>  תיאום </a:t>
          </a:r>
          <a:r>
            <a:rPr lang="he-IL" sz="2000" b="0" kern="1200" dirty="0" err="1"/>
            <a:t>תיאום</a:t>
          </a:r>
          <a:r>
            <a:rPr lang="he-IL" sz="2000" b="0" kern="1200" dirty="0"/>
            <a:t> </a:t>
          </a:r>
          <a:r>
            <a:rPr lang="he-IL" sz="2000" b="0" kern="1200" dirty="0" err="1"/>
            <a:t>תיאום</a:t>
          </a:r>
          <a:r>
            <a:rPr lang="he-IL" sz="2000" b="0" kern="1200" dirty="0"/>
            <a:t> </a:t>
          </a:r>
          <a:r>
            <a:rPr lang="he-IL" sz="2000" b="0" kern="1200" dirty="0" err="1"/>
            <a:t>תיאום</a:t>
          </a:r>
          <a:r>
            <a:rPr lang="he-IL" sz="2000" b="0" kern="1200" dirty="0"/>
            <a:t> </a:t>
          </a:r>
          <a:r>
            <a:rPr lang="he-IL" sz="2000" b="0" kern="1200" dirty="0" err="1"/>
            <a:t>תיאום</a:t>
          </a:r>
          <a:r>
            <a:rPr lang="he-IL" sz="2000" b="0" kern="1200" dirty="0"/>
            <a:t> ו... תיאום!</a:t>
          </a:r>
        </a:p>
      </dsp:txBody>
      <dsp:txXfrm>
        <a:off x="2364081" y="3863365"/>
        <a:ext cx="5483053" cy="534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4B35A71-55C2-4B44-8EFC-CF8360504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57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Click to edit Master text styles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  <a:endParaRPr lang="en-US" altLang="en-US" noProof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1">
              <a:spcBef>
                <a:spcPct val="0"/>
              </a:spcBef>
              <a:buFontTx/>
              <a:buNone/>
              <a:defRPr sz="1200">
                <a:latin typeface="Times New Roman" pitchFamily="18" charset="0"/>
                <a:ea typeface="+mn-ea"/>
                <a:cs typeface="Times New Roman (Hebrew)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5C20A5D-6A61-4304-84C1-88F1642D38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881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 (Hebrew)" charset="0"/>
        <a:cs typeface="Times New Roman (Hebrew)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 (Hebrew)" charset="0"/>
        <a:cs typeface="Times New Roman (Hebrew)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 (Hebrew)" charset="0"/>
        <a:cs typeface="Times New Roman (Hebrew)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 (Hebrew)" charset="0"/>
        <a:cs typeface="Times New Roman (Hebrew)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 (Hebrew)" charset="0"/>
        <a:cs typeface="Times New Roman (Hebrew)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2B688FAE-21EE-468B-89AA-7D79F20C8ED8}" type="slidenum">
              <a:rPr lang="en-US" altLang="en-US" sz="1200" smtClean="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ea typeface="Times New Roman (Hebrew)" panose="02020603050405020304" pitchFamily="18" charset="0"/>
              <a:cs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28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65867A4C-B667-4894-B180-8BAB247A45D3}" type="slidenum">
              <a:rPr lang="en-US" altLang="en-US" sz="1200" smtClean="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e-IL" altLang="he-IL">
              <a:ea typeface="Times New Roman (Hebrew)" panose="02020603050405020304" pitchFamily="18" charset="0"/>
              <a:cs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7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0CF764D5-AC14-48FE-9F86-9D707F85533F}" type="slidenum">
              <a:rPr lang="en-US" altLang="en-US" sz="1200" smtClean="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buFontTx/>
              <a:buChar char="-"/>
            </a:pPr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3737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959D0FB0-6C83-4717-8623-857A817200A2}" type="slidenum">
              <a:rPr lang="en-US" altLang="en-US" sz="120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buFontTx/>
              <a:buChar char="-"/>
            </a:pPr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56667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CBB24035-F236-4799-88D5-9B94F01A2C05}" type="slidenum">
              <a:rPr lang="en-US" altLang="en-US" sz="1200" smtClean="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9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CBB24035-F236-4799-88D5-9B94F01A2C05}" type="slidenum">
              <a:rPr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1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 dirty="0">
              <a:ea typeface="Times New Roman (Hebrew)" panose="02020603050405020304" pitchFamily="18" charset="0"/>
              <a:cs typeface="Times New Roman (Hebrew)" panose="02020603050405020304" pitchFamily="18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CBB24035-F236-4799-88D5-9B94F01A2C05}" type="slidenum">
              <a:rPr lang="en-US" altLang="en-US" sz="1200" smtClean="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7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CBB24035-F236-4799-88D5-9B94F01A2C05}" type="slidenum">
              <a:rPr lang="en-US" altLang="en-US" sz="12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28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he-IL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CBB24035-F236-4799-88D5-9B94F01A2C05}" type="slidenum">
              <a:rPr lang="en-US" altLang="en-US" sz="12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6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C20A5D-6A61-4304-84C1-88F1642D385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029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7C59D416-844D-4B7E-991B-415468455136}" type="slidenum">
              <a:rPr lang="en-US" altLang="en-US" sz="120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e-IL" altLang="he-IL">
              <a:ea typeface="Times New Roman (Hebrew)" panose="02020603050405020304" pitchFamily="18" charset="0"/>
              <a:cs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1A79DE52-3D49-4CD6-B402-4C851959230C}" type="slidenum">
              <a:rPr lang="en-US" altLang="en-US" sz="12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algn="r" rtl="1"/>
            <a:endParaRPr lang="en-US" altLang="he-IL" dirty="0"/>
          </a:p>
        </p:txBody>
      </p:sp>
    </p:spTree>
    <p:extLst>
      <p:ext uri="{BB962C8B-B14F-4D97-AF65-F5344CB8AC3E}">
        <p14:creationId xmlns:p14="http://schemas.microsoft.com/office/powerpoint/2010/main" val="412778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65867A4C-B667-4894-B180-8BAB247A45D3}" type="slidenum">
              <a:rPr lang="en-US" altLang="en-US" sz="1200" smtClean="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he-IL" altLang="he-IL">
              <a:ea typeface="Times New Roman (Hebrew)" panose="02020603050405020304" pitchFamily="18" charset="0"/>
              <a:cs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9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  <a:defRPr/>
              </a:pPr>
              <a:endParaRPr lang="en-US">
                <a:latin typeface="Times New Roman (Hebrew)" charset="0"/>
                <a:ea typeface="+mn-ea"/>
                <a:cs typeface="Times New Roman (Hebrew)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FontTx/>
                <a:buChar char="•"/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761006C-A34B-4CE3-B69C-0E9C834E5A1E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4451E5A-DE86-4BC0-9526-A43D24A5D8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68434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B4D119-E4CD-476C-A017-942EF6C1A166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AD22C-96A4-42DA-838A-095C3FDCEF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867704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FD0CB-3D67-4358-9FBD-16DB161E6E0E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FB997-6B28-409B-B010-0402B34CF3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570909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3733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7218236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 userDrawn="1"/>
        </p:nvSpPr>
        <p:spPr bwMode="auto">
          <a:xfrm>
            <a:off x="4306888" y="6683375"/>
            <a:ext cx="1195387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he-IL" altLang="he-IL" sz="923">
                <a:solidFill>
                  <a:srgbClr val="7F7F7F"/>
                </a:solidFill>
                <a:ea typeface="Times New Roman (Hebrew)" charset="0"/>
              </a:rPr>
              <a:t>בלמ"ס</a:t>
            </a:r>
          </a:p>
        </p:txBody>
      </p:sp>
      <p:sp>
        <p:nvSpPr>
          <p:cNvPr id="3" name="מציין מיקום של מספר שקופית 5"/>
          <p:cNvSpPr>
            <a:spLocks noGrp="1"/>
          </p:cNvSpPr>
          <p:nvPr>
            <p:ph type="sldNum" sz="quarter" idx="10"/>
          </p:nvPr>
        </p:nvSpPr>
        <p:spPr>
          <a:xfrm>
            <a:off x="0" y="6502400"/>
            <a:ext cx="542925" cy="365125"/>
          </a:xfrm>
        </p:spPr>
        <p:txBody>
          <a:bodyPr/>
          <a:lstStyle>
            <a:lvl1pPr>
              <a:defRPr sz="1200" b="1" smtClean="0">
                <a:solidFill>
                  <a:srgbClr val="FFFFFF"/>
                </a:solidFill>
              </a:defRPr>
            </a:lvl1pPr>
          </a:lstStyle>
          <a:p>
            <a:fld id="{463318AE-4ED1-42A9-8196-91990F5F2AB3}" type="slidenum">
              <a:rPr lang="he-IL" altLang="he-IL"/>
              <a:pPr/>
              <a:t>‹#›</a:t>
            </a:fld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55481806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652F6-BF93-422C-8D82-3315C785C2FC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57CB4-C903-4F25-B933-97913963CC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083940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107245A-446F-4938-AF8C-94F57A4B5D4D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926C6-1C1A-45AE-9739-E18D92F1AA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31204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74D8E67-6621-4220-9EAB-B1CCD742AAE8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1C8D8-D948-4555-9F60-1D35C1502D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971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0A0C990-AB44-4F5E-BD77-35F3E688F0BF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EBBB2-F527-455A-BE1A-F8ECC0C09A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46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3049BB-6BCE-455F-B0A2-2DD912FCE4EF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7176E-3627-4E7E-A588-2FF944AFD2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77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1472A-EA38-460C-98CB-D1C5C5CD6C63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5C629-EE62-4198-B6AF-88A47DBDE3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295423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67A37C-2C3C-4259-A54C-B7955F8BFE54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6BEA0-54FE-494D-8AD5-A80C3CCF14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496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Times New Roman (Hebrew)" charset="0"/>
              <a:ea typeface="+mn-ea"/>
              <a:cs typeface="Times New Roman (Hebrew)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8E56EAE-143A-4B6F-BB6F-20EBDC8D670B}" type="datetimeFigureOut">
              <a:rPr lang="en-US"/>
              <a:pPr>
                <a:defRPr/>
              </a:pPr>
              <a:t>12-10-18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F7AF-832C-4439-B8BA-5DBBD9BCF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509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en-US">
              <a:latin typeface="Times New Roman (Hebrew)" charset="0"/>
              <a:ea typeface="+mn-ea"/>
              <a:cs typeface="Times New Roman (Hebrew)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5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20000"/>
              </a:spcBef>
              <a:buFontTx/>
              <a:buChar char="•"/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spcBef>
                <a:spcPct val="20000"/>
              </a:spcBef>
              <a:buFontTx/>
              <a:buChar char="•"/>
              <a:defRPr kumimoji="0" sz="1000">
                <a:solidFill>
                  <a:schemeClr val="tx1"/>
                </a:solidFill>
                <a:latin typeface="Times New Roman (Hebrew)" charset="0"/>
                <a:ea typeface="+mn-ea"/>
                <a:cs typeface="Times New Roman (Hebrew)" charset="0"/>
              </a:defRPr>
            </a:lvl1pPr>
            <a:extLst/>
          </a:lstStyle>
          <a:p>
            <a:pPr>
              <a:defRPr/>
            </a:pPr>
            <a:fld id="{FF3C61EE-2B9B-4EB0-8EC4-FA23E2118473}" type="datetimeFigureOut">
              <a:rPr lang="en-US"/>
              <a:pPr>
                <a:defRPr/>
              </a:pPr>
              <a:t>12-10-18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spcBef>
                <a:spcPct val="20000"/>
              </a:spcBef>
              <a:buFontTx/>
              <a:buChar char="•"/>
              <a:defRPr kumimoji="0" sz="1000">
                <a:solidFill>
                  <a:schemeClr val="tx1"/>
                </a:solidFill>
                <a:latin typeface="Times New Roman (Hebrew)" charset="0"/>
                <a:ea typeface="+mn-ea"/>
                <a:cs typeface="Times New Roman (Hebrew)" charset="0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buFontTx/>
              <a:buChar char="•"/>
              <a:defRPr sz="1000"/>
            </a:lvl1pPr>
          </a:lstStyle>
          <a:p>
            <a:pPr>
              <a:defRPr/>
            </a:pPr>
            <a:fld id="{D6A5FC68-92CD-4469-8A54-F9EA911558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7" name="Rectangle 11"/>
          <p:cNvSpPr>
            <a:spLocks noChangeArrowheads="1"/>
          </p:cNvSpPr>
          <p:nvPr userDrawn="1"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defRPr/>
            </a:pPr>
            <a:fld id="{0AF5047C-9EC2-41F5-B3A9-C085F3845CFA}" type="slidenum">
              <a:rPr lang="en-US" altLang="en-US" sz="2800" b="1" smtClean="0"/>
              <a:pPr algn="r">
                <a:spcBef>
                  <a:spcPct val="20000"/>
                </a:spcBef>
                <a:defRPr/>
              </a:pPr>
              <a:t>‹#›</a:t>
            </a:fld>
            <a:r>
              <a:rPr lang="en-US" altLang="en-US" sz="2800" b="1"/>
              <a:t>  </a:t>
            </a:r>
          </a:p>
        </p:txBody>
      </p:sp>
      <p:sp>
        <p:nvSpPr>
          <p:cNvPr id="1038" name="Rectangle 19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 (Hebrew)" charset="0"/>
                <a:ea typeface="Times New Roman (Hebrew)" charset="0"/>
                <a:cs typeface="Times New Roman (Hebrew)" charset="0"/>
              </a:defRPr>
            </a:lvl9pPr>
          </a:lstStyle>
          <a:p>
            <a:pPr algn="r">
              <a:spcBef>
                <a:spcPct val="20000"/>
              </a:spcBef>
              <a:defRPr/>
            </a:pPr>
            <a:endParaRPr lang="en-US" altLang="en-US" sz="28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4" r:id="rId2"/>
    <p:sldLayoutId id="2147483959" r:id="rId3"/>
    <p:sldLayoutId id="2147483960" r:id="rId4"/>
    <p:sldLayoutId id="2147483961" r:id="rId5"/>
    <p:sldLayoutId id="2147483962" r:id="rId6"/>
    <p:sldLayoutId id="2147483955" r:id="rId7"/>
    <p:sldLayoutId id="2147483963" r:id="rId8"/>
    <p:sldLayoutId id="2147483964" r:id="rId9"/>
    <p:sldLayoutId id="2147483956" r:id="rId10"/>
    <p:sldLayoutId id="2147483957" r:id="rId11"/>
    <p:sldLayoutId id="2147483965" r:id="rId12"/>
    <p:sldLayoutId id="214748396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76200"/>
            <a:ext cx="7467600" cy="838200"/>
          </a:xfrm>
        </p:spPr>
        <p:txBody>
          <a:bodyPr lIns="92075" tIns="46038" rIns="92075" bIns="46038">
            <a:normAutofit fontScale="90000"/>
          </a:bodyPr>
          <a:lstStyle/>
          <a:p>
            <a:pPr rtl="1" eaLnBrk="1" fontAlgn="auto" hangingPunct="1">
              <a:spcAft>
                <a:spcPts val="0"/>
              </a:spcAft>
              <a:defRPr/>
            </a:pPr>
            <a:r>
              <a:rPr lang="he-IL" altLang="en-US" dirty="0"/>
              <a:t>קורס ניתוח ועיצוב מערכות מידע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990600"/>
            <a:ext cx="8610600" cy="1752600"/>
          </a:xfrm>
        </p:spPr>
        <p:txBody>
          <a:bodyPr lIns="92075" tIns="46038" rIns="92075" bIns="46038"/>
          <a:lstStyle/>
          <a:p>
            <a:pPr marR="0" rtl="1" eaLnBrk="1" hangingPunct="1"/>
            <a:r>
              <a:rPr lang="he-IL" altLang="en-US" sz="3200" dirty="0"/>
              <a:t>הנדסת מערכות תוכנה ומידע – תשע"ח</a:t>
            </a:r>
          </a:p>
          <a:p>
            <a:pPr marR="0" rtl="1" eaLnBrk="1" hangingPunct="1"/>
            <a:r>
              <a:rPr lang="he-IL" altLang="en-US" sz="3200" dirty="0"/>
              <a:t>אדיר סולומון </a:t>
            </a:r>
            <a:r>
              <a:rPr lang="en-US" altLang="en-US" sz="2400" dirty="0"/>
              <a:t>adirsolo@post.bgu.ac.il</a:t>
            </a:r>
            <a:endParaRPr lang="he-IL" altLang="en-US" sz="2000" u="sng" dirty="0"/>
          </a:p>
          <a:p>
            <a:pPr marR="0" rtl="1" eaLnBrk="1" hangingPunct="1"/>
            <a:r>
              <a:rPr lang="he-IL" altLang="en-US" sz="2000" u="sng" dirty="0"/>
              <a:t>שעות קבלה</a:t>
            </a:r>
            <a:r>
              <a:rPr lang="he-IL" altLang="en-US" sz="2000" dirty="0"/>
              <a:t>:</a:t>
            </a:r>
          </a:p>
          <a:p>
            <a:pPr marR="0" rtl="1" eaLnBrk="1" hangingPunct="1"/>
            <a:r>
              <a:rPr lang="he-IL" altLang="en-US" sz="2000" dirty="0"/>
              <a:t>08:00-09:00 חדר 114 בבניין 96 ימי ד' (בתיאום מראש)</a:t>
            </a:r>
          </a:p>
          <a:p>
            <a:pPr marR="0" rtl="1" eaLnBrk="1" hangingPunct="1"/>
            <a:endParaRPr lang="he-IL" altLang="en-US" sz="1800" u="sng" dirty="0"/>
          </a:p>
          <a:p>
            <a:pPr marR="0" rtl="1" eaLnBrk="1" hangingPunct="1"/>
            <a:r>
              <a:rPr lang="he-IL" altLang="en-US" sz="2400" u="sng" dirty="0"/>
              <a:t>מתרגל</a:t>
            </a:r>
            <a:r>
              <a:rPr lang="he-IL" altLang="en-US" sz="2400" dirty="0"/>
              <a:t>: דניאל נחמיאס</a:t>
            </a:r>
          </a:p>
          <a:p>
            <a:pPr marR="0" rtl="1" eaLnBrk="1" hangingPunct="1"/>
            <a:r>
              <a:rPr lang="he-IL" altLang="en-US" sz="2400" u="sng" dirty="0"/>
              <a:t>בודקת תרגילים</a:t>
            </a:r>
            <a:r>
              <a:rPr lang="he-IL" altLang="en-US" sz="2400" dirty="0"/>
              <a:t>: ליאור בן אליעזר</a:t>
            </a:r>
          </a:p>
        </p:txBody>
      </p:sp>
      <p:pic>
        <p:nvPicPr>
          <p:cNvPr id="12294" name="Picture 6" descr="http://www.gulosolutions.com/wp-content/uploads/2014/08/slide_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62400"/>
            <a:ext cx="4223821" cy="2819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Software development process</a:t>
            </a:r>
          </a:p>
        </p:txBody>
      </p:sp>
      <p:pic>
        <p:nvPicPr>
          <p:cNvPr id="5" name="מציין מיקום תוכן 7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11354" r="4987" b="6113"/>
          <a:stretch/>
        </p:blipFill>
        <p:spPr bwMode="auto">
          <a:xfrm>
            <a:off x="1447800" y="1066800"/>
            <a:ext cx="6629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649" y="0"/>
            <a:ext cx="7772400" cy="1143000"/>
          </a:xfrm>
        </p:spPr>
        <p:txBody>
          <a:bodyPr/>
          <a:lstStyle/>
          <a:p>
            <a:pPr algn="r" rtl="1">
              <a:defRPr/>
            </a:pPr>
            <a:r>
              <a:rPr lang="he-IL" dirty="0"/>
              <a:t>סיבות לכישלון </a:t>
            </a:r>
            <a:r>
              <a:rPr lang="he-IL" dirty="0" err="1"/>
              <a:t>פרוייקטי</a:t>
            </a:r>
            <a:r>
              <a:rPr lang="he-IL" dirty="0"/>
              <a:t> </a:t>
            </a:r>
            <a:r>
              <a:rPr lang="en-US" dirty="0"/>
              <a:t> IT</a:t>
            </a: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591" t="13393" r="23000" b="27678"/>
          <a:stretch/>
        </p:blipFill>
        <p:spPr>
          <a:xfrm>
            <a:off x="228600" y="914400"/>
            <a:ext cx="8558418" cy="5029200"/>
          </a:xfrm>
          <a:prstGeom prst="rect">
            <a:avLst/>
          </a:prstGeom>
        </p:spPr>
      </p:pic>
      <p:pic>
        <p:nvPicPr>
          <p:cNvPr id="2050" name="Picture 2" descr="https://encrypted-tbn1.gstatic.com/images?q=tbn:ANd9GcQTkIXMb6YSkR6BJ0YOx_uUxv9jMMWkMy8KpzJP12nlxDPSh7Wj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439">
            <a:off x="5589327" y="5523229"/>
            <a:ext cx="2167908" cy="84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649" y="0"/>
            <a:ext cx="7772400" cy="1143000"/>
          </a:xfrm>
        </p:spPr>
        <p:txBody>
          <a:bodyPr/>
          <a:lstStyle/>
          <a:p>
            <a:pPr algn="r" rtl="1">
              <a:defRPr/>
            </a:pPr>
            <a:r>
              <a:rPr lang="he-IL" dirty="0"/>
              <a:t>סיבות להצלחת </a:t>
            </a:r>
            <a:r>
              <a:rPr lang="he-IL" dirty="0" err="1"/>
              <a:t>פרוייקטי</a:t>
            </a:r>
            <a:r>
              <a:rPr lang="he-IL" dirty="0"/>
              <a:t> </a:t>
            </a:r>
            <a:r>
              <a:rPr lang="en-US" dirty="0"/>
              <a:t> IT</a:t>
            </a:r>
            <a:endParaRPr lang="he-IL" dirty="0"/>
          </a:p>
        </p:txBody>
      </p:sp>
      <p:pic>
        <p:nvPicPr>
          <p:cNvPr id="2050" name="Picture 2" descr="https://cdn.infoq.com/statics_s2_20170919-0429u7/resource/articles/standish-chaos-2015/en/resources/Factors%20of%20Succes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5927" r="2198"/>
          <a:stretch/>
        </p:blipFill>
        <p:spPr bwMode="auto">
          <a:xfrm>
            <a:off x="822649" y="1029334"/>
            <a:ext cx="6553200" cy="483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amet.com.tr/wp-content/uploads/2013/02/succes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176" y="4648201"/>
            <a:ext cx="2209799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80413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61.tinypic.com/23ksto9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47643"/>
            <a:ext cx="7129975" cy="52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4300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050" name="Picture 2" descr="http://calebthompson.io/images/iceber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63" y="990600"/>
            <a:ext cx="9305925" cy="4829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332492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://blogs.kent.ac.uk/change-academy/files/2012/03/Knowledge-Iceber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3" y="274638"/>
            <a:ext cx="7352714" cy="578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81382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-152400"/>
            <a:ext cx="8229600" cy="1143000"/>
          </a:xfrm>
        </p:spPr>
        <p:txBody>
          <a:bodyPr/>
          <a:lstStyle/>
          <a:p>
            <a:pPr algn="r" rtl="1"/>
            <a:r>
              <a:rPr lang="he-IL" dirty="0"/>
              <a:t>תיאום ציפיות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57490"/>
            <a:ext cx="442941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/>
              <a:t>What you </a:t>
            </a:r>
            <a:r>
              <a:rPr lang="en-US" sz="2800" u="sng" dirty="0"/>
              <a:t>really</a:t>
            </a:r>
            <a:r>
              <a:rPr lang="en-US" sz="2800" dirty="0"/>
              <a:t> should know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820702260"/>
                  </p:ext>
                </p:extLst>
              </p:nvPr>
            </p:nvGraphicFramePr>
            <p:xfrm>
              <a:off x="886905" y="1066800"/>
              <a:ext cx="7620000" cy="478253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820702260"/>
                  </p:ext>
                </p:extLst>
              </p:nvPr>
            </p:nvGraphicFramePr>
            <p:xfrm>
              <a:off x="886905" y="1066800"/>
              <a:ext cx="7620000" cy="478253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4993475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 idx="4294967295"/>
          </p:nvPr>
        </p:nvSpPr>
        <p:spPr>
          <a:xfrm>
            <a:off x="762000" y="-76200"/>
            <a:ext cx="8229600" cy="1055078"/>
          </a:xfrm>
        </p:spPr>
        <p:txBody>
          <a:bodyPr/>
          <a:lstStyle/>
          <a:p>
            <a:pPr algn="r" rtl="1" fontAlgn="auto">
              <a:spcAft>
                <a:spcPts val="0"/>
              </a:spcAft>
              <a:defRPr/>
            </a:pPr>
            <a:r>
              <a:rPr lang="he-IL" b="1" dirty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n-cs"/>
              </a:rPr>
              <a:t>פרויקט </a:t>
            </a:r>
            <a:r>
              <a:rPr lang="en-US" b="1" dirty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n-cs"/>
              </a:rPr>
              <a:t>IT</a:t>
            </a:r>
            <a:endParaRPr lang="he-IL" b="1" dirty="0">
              <a:ln w="18415" cmpd="sng">
                <a:noFill/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+mn-cs"/>
            </a:endParaRP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35CAD5-6D73-4872-8DBE-321E6B477F8A}" type="slidenum">
              <a:rPr lang="he-IL" smtClean="0"/>
              <a:pPr>
                <a:defRPr/>
              </a:pPr>
              <a:t>17</a:t>
            </a:fld>
            <a:endParaRPr lang="he-IL" dirty="0"/>
          </a:p>
        </p:txBody>
      </p:sp>
      <p:pic>
        <p:nvPicPr>
          <p:cNvPr id="13316" name="Picture 2" descr="http://ubuntulife.files.wordpress.com/2009/11/openproj_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9077">
            <a:off x="1690757" y="1503771"/>
            <a:ext cx="3420208" cy="25644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 descr="http://www.toddpylant.com/wp-content/uploads/2013/10/project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6983">
            <a:off x="5069274" y="1143211"/>
            <a:ext cx="3757246" cy="2498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 descr="http://www.inmotionhosting.com/employment/wp-content/uploads/2013/02/project_manageme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21" y="3567503"/>
            <a:ext cx="2576146" cy="25761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8" descr="http://mdi.com.pk/undergrad/wp-content/uploads/2013/09/8385590-business-project-management-success-factors-diagra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21" y="3771368"/>
            <a:ext cx="3770434" cy="25175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10" descr="http://www.whizlabs.com/blog/wp-content/uploads/2011/06/PMP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10" y="903181"/>
            <a:ext cx="2924908" cy="2193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5" descr="http://s3.amazonaws.com/siteninja/site-ninja1-com/1359325411/original/bigstock-Project-management-concept-in--22790042.jpg?135932540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58"/>
          <a:stretch/>
        </p:blipFill>
        <p:spPr bwMode="auto">
          <a:xfrm>
            <a:off x="304800" y="838200"/>
            <a:ext cx="4191000" cy="29130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-228600" y="1905000"/>
            <a:ext cx="9364663" cy="4572000"/>
          </a:xfrm>
        </p:spPr>
        <p:txBody>
          <a:bodyPr/>
          <a:lstStyle/>
          <a:p>
            <a:pPr algn="r" rtl="1" eaLnBrk="1" hangingPunct="1"/>
            <a:endParaRPr lang="he-IL" altLang="en-US" sz="3600" dirty="0">
              <a:latin typeface="Tahoma" panose="020B0604030504040204" pitchFamily="34" charset="0"/>
              <a:cs typeface="+mj-cs"/>
            </a:endParaRPr>
          </a:p>
          <a:p>
            <a:pPr algn="r" rtl="1" eaLnBrk="1" hangingPunct="1"/>
            <a:r>
              <a:rPr lang="he-IL" altLang="en-US" sz="3600" dirty="0">
                <a:latin typeface="Tahoma" panose="020B0604030504040204" pitchFamily="34" charset="0"/>
                <a:cs typeface="+mj-cs"/>
              </a:rPr>
              <a:t>אמצעי לשינוי</a:t>
            </a:r>
          </a:p>
          <a:p>
            <a:pPr algn="r" rtl="1" eaLnBrk="1" hangingPunct="1"/>
            <a:r>
              <a:rPr lang="he-IL" altLang="he-IL" sz="3600" dirty="0">
                <a:latin typeface="Tahoma" panose="020B0604030504040204" pitchFamily="34" charset="0"/>
                <a:cs typeface="+mj-cs"/>
              </a:rPr>
              <a:t>יש מועד ברור ומוגדר של התחלה וסוף</a:t>
            </a:r>
          </a:p>
          <a:p>
            <a:pPr algn="r" rtl="1" eaLnBrk="1" hangingPunct="1"/>
            <a:r>
              <a:rPr lang="he-IL" altLang="he-IL" sz="3600" dirty="0">
                <a:latin typeface="Tahoma" panose="020B0604030504040204" pitchFamily="34" charset="0"/>
                <a:cs typeface="+mj-cs"/>
              </a:rPr>
              <a:t>משתמש במגוון רחב של מקורות וכישורים</a:t>
            </a:r>
            <a:endParaRPr lang="en-US" altLang="he-IL" sz="3600" dirty="0">
              <a:latin typeface="Tahoma" panose="020B0604030504040204" pitchFamily="34" charset="0"/>
              <a:cs typeface="+mj-cs"/>
            </a:endParaRPr>
          </a:p>
        </p:txBody>
      </p:sp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772400" cy="6096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מאפיינים עיקריים של פרויקט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16C22B-04CE-4640-A151-B20ABBCF471E}"/>
              </a:ext>
            </a:extLst>
          </p:cNvPr>
          <p:cNvSpPr/>
          <p:nvPr/>
        </p:nvSpPr>
        <p:spPr>
          <a:xfrm>
            <a:off x="1371600" y="5105400"/>
            <a:ext cx="6742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3600" b="1" dirty="0">
                <a:cs typeface="+mj-cs"/>
              </a:rPr>
              <a:t>מעורבים בו: משאבים, תכולה ועלות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371600"/>
            <a:ext cx="6477000" cy="4572000"/>
          </a:xfrm>
        </p:spPr>
        <p:txBody>
          <a:bodyPr/>
          <a:lstStyle/>
          <a:p>
            <a:pPr algn="r" rtl="1" eaLnBrk="1" hangingPunct="1"/>
            <a:r>
              <a:rPr lang="he-IL" altLang="he-IL" sz="2000" dirty="0"/>
              <a:t>  </a:t>
            </a:r>
            <a:r>
              <a:rPr lang="he-IL" altLang="he-IL" sz="3200" dirty="0"/>
              <a:t>תכולה</a:t>
            </a:r>
            <a:r>
              <a:rPr lang="he-IL" altLang="he-IL" sz="2000" dirty="0"/>
              <a:t> </a:t>
            </a:r>
          </a:p>
          <a:p>
            <a:pPr marL="109537" indent="0" algn="r" rtl="1" eaLnBrk="1" hangingPunct="1">
              <a:buNone/>
            </a:pPr>
            <a:r>
              <a:rPr lang="he-IL" sz="2000" dirty="0"/>
              <a:t>    התכונות והפונקציות המאפיינות </a:t>
            </a:r>
          </a:p>
          <a:p>
            <a:pPr marL="109537" indent="0" algn="r" rtl="1" eaLnBrk="1" hangingPunct="1">
              <a:buNone/>
            </a:pPr>
            <a:r>
              <a:rPr lang="he-IL" sz="2000" dirty="0"/>
              <a:t>    מוצר או שירות</a:t>
            </a:r>
            <a:endParaRPr lang="en-US" altLang="he-IL" sz="2000" dirty="0"/>
          </a:p>
          <a:p>
            <a:pPr algn="r" rtl="1" eaLnBrk="1" hangingPunct="1"/>
            <a:r>
              <a:rPr lang="he-IL" altLang="he-IL" sz="3200" dirty="0"/>
              <a:t> עלות = כסף</a:t>
            </a:r>
          </a:p>
          <a:p>
            <a:pPr algn="r" rtl="1" eaLnBrk="1" hangingPunct="1"/>
            <a:r>
              <a:rPr lang="he-IL" altLang="he-IL" sz="3200" dirty="0"/>
              <a:t>  משאבים	</a:t>
            </a:r>
          </a:p>
          <a:p>
            <a:pPr lvl="2" algn="r" rtl="1" eaLnBrk="1" hangingPunct="1"/>
            <a:r>
              <a:rPr lang="he-IL" altLang="he-IL" sz="2800" dirty="0"/>
              <a:t>זמן</a:t>
            </a:r>
          </a:p>
          <a:p>
            <a:pPr lvl="2" algn="r" rtl="1" eaLnBrk="1" hangingPunct="1"/>
            <a:r>
              <a:rPr lang="he-IL" altLang="he-IL" sz="2800" dirty="0"/>
              <a:t>כוח אדם</a:t>
            </a:r>
            <a:endParaRPr lang="en-US" altLang="he-IL" sz="2800" dirty="0"/>
          </a:p>
          <a:p>
            <a:pPr lvl="1" algn="r" rtl="1" eaLnBrk="1" hangingPunct="1"/>
            <a:endParaRPr lang="he-IL" altLang="he-IL" sz="3200" dirty="0"/>
          </a:p>
          <a:p>
            <a:pPr lvl="1" algn="r" rtl="1" eaLnBrk="1" hangingPunct="1"/>
            <a:endParaRPr lang="en-US" altLang="he-IL" sz="3200" dirty="0"/>
          </a:p>
        </p:txBody>
      </p:sp>
      <p:sp>
        <p:nvSpPr>
          <p:cNvPr id="932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מרכיבי הפרויקט</a:t>
            </a:r>
            <a:endParaRPr lang="en-US"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845B4A8-F082-4B1A-9968-FE5F6FCCFBFC}"/>
              </a:ext>
            </a:extLst>
          </p:cNvPr>
          <p:cNvSpPr/>
          <p:nvPr/>
        </p:nvSpPr>
        <p:spPr>
          <a:xfrm>
            <a:off x="1996183" y="2353959"/>
            <a:ext cx="3048000" cy="298227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800" b="1" dirty="0"/>
              <a:t>מרכיבי הפרויקט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B698A-88CF-4CFB-9854-8CCD33A00556}"/>
              </a:ext>
            </a:extLst>
          </p:cNvPr>
          <p:cNvSpPr txBox="1"/>
          <p:nvPr/>
        </p:nvSpPr>
        <p:spPr>
          <a:xfrm>
            <a:off x="2796283" y="1718794"/>
            <a:ext cx="1447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j-cs"/>
              </a:rPr>
              <a:t>תכולה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1CF6-BD9D-49B8-8A50-209FEE6B143F}"/>
              </a:ext>
            </a:extLst>
          </p:cNvPr>
          <p:cNvSpPr txBox="1"/>
          <p:nvPr/>
        </p:nvSpPr>
        <p:spPr>
          <a:xfrm>
            <a:off x="5272785" y="5105400"/>
            <a:ext cx="1447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j-cs"/>
              </a:rPr>
              <a:t>עלות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C8EBC-D25D-40A7-9DEE-6B24D5ABFBA9}"/>
              </a:ext>
            </a:extLst>
          </p:cNvPr>
          <p:cNvSpPr txBox="1"/>
          <p:nvPr/>
        </p:nvSpPr>
        <p:spPr>
          <a:xfrm>
            <a:off x="371582" y="5105399"/>
            <a:ext cx="14478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he-I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j-cs"/>
              </a:rPr>
              <a:t>משאבים</a:t>
            </a: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600" y="76200"/>
            <a:ext cx="7467600" cy="838200"/>
          </a:xfrm>
          <a:prstGeom prst="rect">
            <a:avLst/>
          </a:prstGeom>
        </p:spPr>
        <p:txBody>
          <a:bodyPr vert="horz" lIns="92075" tIns="46038" rIns="92075" bIns="46038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rtl="1" eaLnBrk="1" fontAlgn="auto" hangingPunct="1">
              <a:spcAft>
                <a:spcPts val="0"/>
              </a:spcAft>
              <a:defRPr/>
            </a:pPr>
            <a:r>
              <a:rPr lang="he-IL" altLang="en-US"/>
              <a:t>קורס ניתוח ועיצוב מערכות מידע</a:t>
            </a:r>
            <a:endParaRPr lang="he-IL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0600"/>
            <a:ext cx="6133108" cy="1810669"/>
          </a:xfrm>
          <a:prstGeom prst="rect">
            <a:avLst/>
          </a:prstGeom>
        </p:spPr>
      </p:pic>
      <p:pic>
        <p:nvPicPr>
          <p:cNvPr id="9" name="Picture 2" descr="תוצאת תמונה עבור מערכת מיד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90800"/>
            <a:ext cx="4800600" cy="34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50AB35-893E-4433-95D1-3A2F1796FB8C}"/>
              </a:ext>
            </a:extLst>
          </p:cNvPr>
          <p:cNvSpPr/>
          <p:nvPr/>
        </p:nvSpPr>
        <p:spPr>
          <a:xfrm>
            <a:off x="1676400" y="1600200"/>
            <a:ext cx="716280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הדילמה הקלאסית</a:t>
            </a:r>
            <a:endParaRPr lang="en-US" dirty="0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851525" y="2133600"/>
            <a:ext cx="290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he-IL" altLang="he-IL"/>
          </a:p>
        </p:txBody>
      </p:sp>
      <p:pic>
        <p:nvPicPr>
          <p:cNvPr id="7" name="Picture 4" descr="http://memehuffer.typepad.com/.a/6a00d8341c579d53ef0105362c75d4970b-320w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25415"/>
            <a:ext cx="6324600" cy="47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0" y="1219200"/>
            <a:ext cx="8686800" cy="3733800"/>
          </a:xfrm>
        </p:spPr>
        <p:txBody>
          <a:bodyPr/>
          <a:lstStyle/>
          <a:p>
            <a:pPr algn="r" rtl="1" eaLnBrk="1" hangingPunct="1"/>
            <a:r>
              <a:rPr lang="he-IL" altLang="en-US" sz="3300" dirty="0">
                <a:latin typeface="Tahoma" panose="020B0604030504040204" pitchFamily="34" charset="0"/>
                <a:cs typeface="Tahoma" panose="020B0604030504040204" pitchFamily="34" charset="0"/>
              </a:rPr>
              <a:t>פיתוח תוכנה </a:t>
            </a:r>
          </a:p>
          <a:p>
            <a:pPr lvl="1" algn="r" rtl="1" eaLnBrk="1" hangingPunct="1"/>
            <a:r>
              <a:rPr lang="he-IL" altLang="he-IL" sz="2900" dirty="0">
                <a:latin typeface="Tahoma" panose="020B0604030504040204" pitchFamily="34" charset="0"/>
                <a:cs typeface="Tahoma" panose="020B0604030504040204" pitchFamily="34" charset="0"/>
              </a:rPr>
              <a:t>מערכות מידע (מערכות תפעוליות)</a:t>
            </a:r>
          </a:p>
          <a:p>
            <a:pPr lvl="1" algn="r" rtl="1" eaLnBrk="1" hangingPunct="1"/>
            <a:r>
              <a:rPr lang="he-IL" altLang="he-IL" sz="2900" dirty="0">
                <a:latin typeface="Tahoma" panose="020B0604030504040204" pitchFamily="34" charset="0"/>
                <a:cs typeface="Tahoma" panose="020B0604030504040204" pitchFamily="34" charset="0"/>
              </a:rPr>
              <a:t>שירותים (בנקים, אוניברסיטאות וכו' , מנועי חיפוש וכו)</a:t>
            </a:r>
          </a:p>
          <a:p>
            <a:pPr lvl="1" algn="r" rtl="1" eaLnBrk="1" hangingPunct="1"/>
            <a:r>
              <a:rPr lang="he-IL" altLang="he-IL" sz="2900" dirty="0">
                <a:latin typeface="Tahoma" panose="020B0604030504040204" pitchFamily="34" charset="0"/>
                <a:cs typeface="Tahoma" panose="020B0604030504040204" pitchFamily="34" charset="0"/>
              </a:rPr>
              <a:t>תוכנות תשתית</a:t>
            </a:r>
          </a:p>
          <a:p>
            <a:pPr algn="r" rtl="1" eaLnBrk="1" hangingPunct="1"/>
            <a:r>
              <a:rPr lang="he-IL" altLang="he-IL" sz="3300" dirty="0">
                <a:latin typeface="Tahoma" panose="020B0604030504040204" pitchFamily="34" charset="0"/>
                <a:cs typeface="Tahoma" panose="020B0604030504040204" pitchFamily="34" charset="0"/>
              </a:rPr>
              <a:t>אינטגרציה של חבילות תוכנה</a:t>
            </a:r>
          </a:p>
          <a:p>
            <a:pPr algn="r" rtl="1" eaLnBrk="1" hangingPunct="1"/>
            <a:r>
              <a:rPr lang="he-IL" altLang="he-IL" sz="3300" dirty="0">
                <a:latin typeface="Tahoma" panose="020B0604030504040204" pitchFamily="34" charset="0"/>
                <a:cs typeface="Tahoma" panose="020B0604030504040204" pitchFamily="34" charset="0"/>
              </a:rPr>
              <a:t>פרויקטי תשתית</a:t>
            </a:r>
          </a:p>
          <a:p>
            <a:pPr algn="r" rtl="1" eaLnBrk="1" hangingPunct="1"/>
            <a:r>
              <a:rPr lang="he-IL" altLang="he-IL" sz="3300" dirty="0">
                <a:latin typeface="Tahoma" panose="020B0604030504040204" pitchFamily="34" charset="0"/>
                <a:cs typeface="Tahoma" panose="020B0604030504040204" pitchFamily="34" charset="0"/>
              </a:rPr>
              <a:t>פרויקטי הסבה</a:t>
            </a:r>
          </a:p>
          <a:p>
            <a:pPr algn="r" rtl="1" eaLnBrk="1" hangingPunct="1"/>
            <a:r>
              <a:rPr lang="he-IL" altLang="he-IL" sz="3300" dirty="0">
                <a:latin typeface="Tahoma" panose="020B0604030504040204" pitchFamily="34" charset="0"/>
                <a:cs typeface="Tahoma" panose="020B0604030504040204" pitchFamily="34" charset="0"/>
              </a:rPr>
              <a:t>פרויקטי הטמעה</a:t>
            </a:r>
          </a:p>
          <a:p>
            <a:pPr algn="r" rtl="1" eaLnBrk="1" hangingPunct="1"/>
            <a:endParaRPr lang="he-IL" altLang="he-IL" sz="33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r" rtl="1" eaLnBrk="1" hangingPunct="1"/>
            <a:endParaRPr lang="en-US" altLang="he-IL" sz="33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pPr algn="r" rtl="1" eaLnBrk="1" fontAlgn="auto" hangingPunct="1">
              <a:spcAft>
                <a:spcPts val="0"/>
              </a:spcAft>
              <a:defRPr/>
            </a:pPr>
            <a:r>
              <a:rPr lang="he-IL" dirty="0"/>
              <a:t>סוגים של פרויקטי תוכנה</a:t>
            </a:r>
            <a:r>
              <a:rPr lang="en-US" dirty="0"/>
              <a:t> </a:t>
            </a:r>
            <a:r>
              <a:rPr lang="he-IL" dirty="0"/>
              <a:t> 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762000"/>
            <a:ext cx="8229600" cy="5105400"/>
          </a:xfrm>
        </p:spPr>
        <p:txBody>
          <a:bodyPr/>
          <a:lstStyle/>
          <a:p>
            <a:pPr marL="457200" indent="-457200" algn="r" rt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he-IL" sz="2000" dirty="0"/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ועדת היגוי</a:t>
            </a:r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נותן החסות לפרויקט (משקיע): </a:t>
            </a:r>
            <a:r>
              <a:rPr lang="en-US" altLang="he-IL" sz="3200" dirty="0"/>
              <a:t>Sponsor</a:t>
            </a:r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מנהלים בכירים</a:t>
            </a:r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מנהלי מחלקות פונקציונליים (רכש,הנה"ח...)</a:t>
            </a:r>
            <a:endParaRPr lang="en-US" altLang="he-IL" sz="3200" dirty="0"/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צוות הפרויקט</a:t>
            </a:r>
            <a:endParaRPr lang="en-US" altLang="he-IL" sz="3200" dirty="0"/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לקוחות</a:t>
            </a:r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משתמש קצה</a:t>
            </a:r>
            <a:endParaRPr lang="en-US" altLang="he-IL" sz="3200" dirty="0"/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ספקים: </a:t>
            </a:r>
            <a:r>
              <a:rPr lang="en-US" altLang="he-IL" sz="3200" dirty="0"/>
              <a:t>Contractors</a:t>
            </a:r>
            <a:endParaRPr lang="he-IL" altLang="he-IL" sz="3200" dirty="0"/>
          </a:p>
          <a:p>
            <a:pPr marL="838200" lvl="1" indent="-381000" algn="r" rtl="1" eaLnBrk="1" hangingPunct="1">
              <a:lnSpc>
                <a:spcPct val="90000"/>
              </a:lnSpc>
            </a:pPr>
            <a:r>
              <a:rPr lang="he-IL" altLang="he-IL" sz="3200" dirty="0"/>
              <a:t>רשויות ציבוריות  </a:t>
            </a:r>
            <a:endParaRPr lang="en-US" altLang="he-IL" sz="3200" dirty="0"/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>
            <a:normAutofit fontScale="90000"/>
          </a:bodyPr>
          <a:lstStyle/>
          <a:p>
            <a:pPr algn="r" rtl="1" eaLnBrk="1" fontAlgn="auto" hangingPunct="1">
              <a:spcAft>
                <a:spcPts val="0"/>
              </a:spcAft>
              <a:defRPr/>
            </a:pPr>
            <a:r>
              <a:rPr lang="he-IL" dirty="0"/>
              <a:t>בעלי עניין - </a:t>
            </a:r>
            <a:r>
              <a:rPr lang="en-US" dirty="0"/>
              <a:t>Stakeholders</a:t>
            </a:r>
          </a:p>
        </p:txBody>
      </p:sp>
      <p:pic>
        <p:nvPicPr>
          <p:cNvPr id="5122" name="Picture 2" descr="תוצאת תמונה עבור ‪intersection‬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76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×ª××¦××ª ×ª××× × ×¢×××¨ âªwhat is the problemâ¬â">
            <a:extLst>
              <a:ext uri="{FF2B5EF4-FFF2-40B4-BE49-F238E27FC236}">
                <a16:creationId xmlns:a16="http://schemas.microsoft.com/office/drawing/2014/main" id="{007DF18F-17CE-45D7-8474-4A0C2061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35401"/>
            <a:ext cx="5943600" cy="47548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 algn="ctr" rtl="1">
              <a:buFont typeface="Wingdings 3" panose="05040102010807070707" pitchFamily="18" charset="2"/>
              <a:buNone/>
            </a:pPr>
            <a:r>
              <a:rPr lang="he-IL" altLang="he-IL" sz="3200" dirty="0"/>
              <a:t>מערכת מידע היא מערכת המורכבת מקבוצת אנשים, אמצעים, נתונים ותהליכים הפועלים יחד כדי להשיג </a:t>
            </a:r>
            <a:r>
              <a:rPr lang="he-IL" altLang="he-IL" sz="3200" b="1" dirty="0">
                <a:solidFill>
                  <a:srgbClr val="FF0000"/>
                </a:solidFill>
              </a:rPr>
              <a:t>מטרה משותפת של ניהול מידע</a:t>
            </a:r>
            <a:r>
              <a:rPr lang="he-IL" altLang="he-IL" sz="3200" dirty="0"/>
              <a:t>. </a:t>
            </a:r>
          </a:p>
          <a:p>
            <a:pPr marL="107950" indent="0" algn="ctr" rtl="1">
              <a:buFont typeface="Wingdings 3" panose="05040102010807070707" pitchFamily="18" charset="2"/>
              <a:buNone/>
            </a:pPr>
            <a:r>
              <a:rPr lang="he-IL" altLang="he-IL" sz="3200" dirty="0"/>
              <a:t>ניהול מידע כולל איסוף נתונים ואחסונם, עיבוד הנתונים למידע והפצת המידע במועד הדרוש לאנשים </a:t>
            </a:r>
            <a:r>
              <a:rPr lang="he-IL" altLang="he-IL" sz="3200" b="1" dirty="0">
                <a:solidFill>
                  <a:srgbClr val="FF0000"/>
                </a:solidFill>
              </a:rPr>
              <a:t>לצורך</a:t>
            </a:r>
            <a:r>
              <a:rPr lang="he-IL" altLang="he-IL" sz="3200" dirty="0"/>
              <a:t> ביצוע עבודתם השוטפת, קבלת החלטות, פתרון בעיות ובקרה</a:t>
            </a:r>
            <a:endParaRPr lang="en-US" altLang="he-IL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r">
              <a:defRPr/>
            </a:pPr>
            <a:r>
              <a:rPr lang="he-IL" dirty="0"/>
              <a:t>מערכת מידע - הגדרה</a:t>
            </a:r>
          </a:p>
        </p:txBody>
      </p:sp>
      <p:grpSp>
        <p:nvGrpSpPr>
          <p:cNvPr id="5" name="קבוצה 4"/>
          <p:cNvGrpSpPr>
            <a:grpSpLocks/>
          </p:cNvGrpSpPr>
          <p:nvPr/>
        </p:nvGrpSpPr>
        <p:grpSpPr bwMode="auto">
          <a:xfrm>
            <a:off x="280988" y="4968875"/>
            <a:ext cx="8710612" cy="1562100"/>
            <a:chOff x="281214" y="4968162"/>
            <a:chExt cx="8710386" cy="1562100"/>
          </a:xfrm>
        </p:grpSpPr>
        <p:sp>
          <p:nvSpPr>
            <p:cNvPr id="4" name="TextBox 3"/>
            <p:cNvSpPr txBox="1"/>
            <p:nvPr/>
          </p:nvSpPr>
          <p:spPr>
            <a:xfrm>
              <a:off x="2895758" y="5257087"/>
              <a:ext cx="6095842" cy="98425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>
              <a:lvl1pPr marL="109537" indent="0" algn="ctr" rtl="1"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itchFamily="18" charset="2"/>
                <a:buNone/>
                <a:defRPr sz="3200">
                  <a:latin typeface="+mn-lt"/>
                  <a:ea typeface="+mn-ea"/>
                  <a:cs typeface="+mn-cs"/>
                </a:defRPr>
              </a:lvl1pPr>
              <a:lvl2pPr marL="620713" indent="-228600">
                <a:spcBef>
                  <a:spcPts val="325"/>
                </a:spcBef>
                <a:buClr>
                  <a:schemeClr val="accent1"/>
                </a:buClr>
                <a:buFont typeface="Verdana" pitchFamily="34" charset="0"/>
                <a:buChar char="◦"/>
                <a:defRPr sz="2300">
                  <a:latin typeface="+mn-lt"/>
                  <a:ea typeface="+mn-ea"/>
                  <a:cs typeface="+mn-cs"/>
                </a:defRPr>
              </a:lvl2pPr>
              <a:lvl3pPr marL="858838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itchFamily="18" charset="2"/>
                <a:buChar char=""/>
                <a:defRPr sz="2100">
                  <a:latin typeface="+mn-lt"/>
                  <a:ea typeface="+mn-ea"/>
                  <a:cs typeface="+mn-cs"/>
                </a:defRPr>
              </a:lvl3pPr>
              <a:lvl4pPr marL="1143000" indent="-228600">
                <a:spcBef>
                  <a:spcPts val="350"/>
                </a:spcBef>
                <a:buClr>
                  <a:schemeClr val="accent2"/>
                </a:buClr>
                <a:buFont typeface="Wingdings 2" pitchFamily="18" charset="2"/>
                <a:buChar char=""/>
                <a:defRPr sz="1900">
                  <a:latin typeface="+mn-lt"/>
                  <a:ea typeface="+mn-ea"/>
                  <a:cs typeface="+mn-cs"/>
                </a:defRPr>
              </a:lvl4pPr>
              <a:lvl5pPr marL="1371600" indent="-228600">
                <a:spcBef>
                  <a:spcPts val="350"/>
                </a:spcBef>
                <a:buClr>
                  <a:schemeClr val="accent2"/>
                </a:buClr>
                <a:buFont typeface="Wingdings 2" pitchFamily="18" charset="2"/>
                <a:buChar char=""/>
                <a:defRPr>
                  <a:latin typeface="+mn-lt"/>
                  <a:ea typeface="+mn-ea"/>
                  <a:cs typeface="+mn-cs"/>
                </a:defRPr>
              </a:lvl5pPr>
              <a:lvl6pPr marL="1600200" indent="-228600" algn="l" rtl="0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800">
                  <a:latin typeface="+mn-lt"/>
                  <a:ea typeface="+mn-ea"/>
                  <a:cs typeface="+mn-cs"/>
                </a:defRPr>
              </a:lvl6pPr>
              <a:lvl7pPr marL="1828800" indent="-228600" algn="l" rtl="0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>
                  <a:latin typeface="+mn-lt"/>
                  <a:ea typeface="+mn-ea"/>
                  <a:cs typeface="+mn-cs"/>
                </a:defRPr>
              </a:lvl7pPr>
              <a:lvl8pPr marL="2057400" indent="-228600" algn="l" rtl="0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>
                  <a:latin typeface="+mn-lt"/>
                  <a:ea typeface="+mn-ea"/>
                  <a:cs typeface="+mn-cs"/>
                </a:defRPr>
              </a:lvl8pPr>
              <a:lvl9pPr marL="2286000" indent="-228600" algn="l" rtl="0">
                <a:spcBef>
                  <a:spcPts val="350"/>
                </a:spcBef>
                <a:buClr>
                  <a:schemeClr val="accent3"/>
                </a:buClr>
                <a:buFont typeface="Wingdings 2"/>
                <a:buChar char=""/>
                <a:defRPr kumimoji="0" sz="1600" baseline="0"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>
                <a:defRPr/>
              </a:pPr>
              <a:r>
                <a:rPr lang="he-IL" sz="4800" b="1" dirty="0"/>
                <a:t>צורך == יצירת ערך</a:t>
              </a:r>
            </a:p>
          </p:txBody>
        </p:sp>
        <p:pic>
          <p:nvPicPr>
            <p:cNvPr id="34822" name="Picture 5" descr="http://cdn2.hubspot.net/hub/40850/file-1851629865-jpg/value1.jpg?t=141321964422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14" y="4968162"/>
              <a:ext cx="2603500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/>
          </a:bodyPr>
          <a:lstStyle/>
          <a:p>
            <a:pPr algn="r" rtl="1" eaLnBrk="1" hangingPunct="1">
              <a:defRPr/>
            </a:pPr>
            <a:r>
              <a:rPr lang="he-IL" dirty="0"/>
              <a:t>מודל "שלוש השכבות"</a:t>
            </a:r>
            <a:endParaRPr lang="en-US" dirty="0"/>
          </a:p>
        </p:txBody>
      </p:sp>
      <p:pic>
        <p:nvPicPr>
          <p:cNvPr id="1026" name="Picture 2" descr="https://upload.wikimedia.org/wikipedia/he/e/e2/Three_tier_architecture_heb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0"/>
              </a:clrFrom>
              <a:clrTo>
                <a:srgbClr val="F6F6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838200"/>
            <a:ext cx="6037511" cy="53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7935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1423988" y="1143000"/>
            <a:ext cx="7321550" cy="4897438"/>
          </a:xfrm>
        </p:spPr>
        <p:txBody>
          <a:bodyPr/>
          <a:lstStyle/>
          <a:p>
            <a:pPr marL="230188" indent="-230188" algn="r" rtl="1" eaLnBrk="1" hangingPunct="1"/>
            <a:r>
              <a:rPr lang="he-IL" altLang="he-IL" sz="3200" dirty="0"/>
              <a:t>לקוחות מרוצים</a:t>
            </a:r>
            <a:endParaRPr lang="en-US" altLang="he-IL" sz="3200" dirty="0"/>
          </a:p>
          <a:p>
            <a:pPr marL="230188" indent="-230188" algn="r" rtl="1" eaLnBrk="1" hangingPunct="1">
              <a:spcBef>
                <a:spcPct val="45000"/>
              </a:spcBef>
            </a:pPr>
            <a:r>
              <a:rPr lang="he-IL" altLang="he-IL" sz="3200" dirty="0"/>
              <a:t>עמידה במפרטים שנגזרו מדרישות הלקוח</a:t>
            </a:r>
            <a:endParaRPr lang="en-US" altLang="he-IL" sz="3200" dirty="0"/>
          </a:p>
          <a:p>
            <a:pPr marL="230188" indent="-230188" algn="r" rtl="1" eaLnBrk="1" hangingPunct="1">
              <a:spcBef>
                <a:spcPct val="45000"/>
              </a:spcBef>
            </a:pPr>
            <a:r>
              <a:rPr lang="he-IL" altLang="he-IL" sz="3200" dirty="0"/>
              <a:t>עמידה בלוחות הזמנים ואילוצי התקציב</a:t>
            </a:r>
            <a:endParaRPr lang="en-US" altLang="he-IL" sz="3200" dirty="0"/>
          </a:p>
          <a:p>
            <a:pPr marL="230188" indent="-230188" algn="r" rtl="1" eaLnBrk="1" hangingPunct="1">
              <a:spcBef>
                <a:spcPct val="45000"/>
              </a:spcBef>
            </a:pPr>
            <a:r>
              <a:rPr lang="he-IL" altLang="he-IL" sz="3200" dirty="0"/>
              <a:t>שחרור מהדורה מתואמת עם הלקוח</a:t>
            </a:r>
            <a:endParaRPr lang="en-US" altLang="he-IL" sz="3200" dirty="0"/>
          </a:p>
          <a:p>
            <a:pPr marL="230188" indent="-230188" algn="r" rtl="1" eaLnBrk="1" hangingPunct="1">
              <a:spcBef>
                <a:spcPct val="45000"/>
              </a:spcBef>
            </a:pPr>
            <a:r>
              <a:rPr lang="he-IL" altLang="he-IL" sz="3200" dirty="0"/>
              <a:t>שיפור ביצועים מוכח אצל הלקוח</a:t>
            </a:r>
            <a:endParaRPr lang="en-US" altLang="he-IL" sz="3200" dirty="0"/>
          </a:p>
          <a:p>
            <a:pPr marL="230188" indent="-230188" algn="r" rtl="1" eaLnBrk="1" hangingPunct="1">
              <a:spcBef>
                <a:spcPct val="45000"/>
              </a:spcBef>
            </a:pPr>
            <a:r>
              <a:rPr lang="he-IL" altLang="he-IL" sz="3200" dirty="0"/>
              <a:t>מעבר חלק לתחזוקה ופעילות שוטפת</a:t>
            </a:r>
            <a:endParaRPr lang="en-US" altLang="he-IL" sz="3200" dirty="0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tabLst>
                <a:tab pos="457200" algn="l"/>
              </a:tabLst>
              <a:defRPr/>
            </a:pPr>
            <a:r>
              <a:rPr lang="he-IL" dirty="0"/>
              <a:t>פרויקט מוצלח</a:t>
            </a:r>
            <a:endParaRPr lang="en-US" dirty="0"/>
          </a:p>
        </p:txBody>
      </p:sp>
      <p:pic>
        <p:nvPicPr>
          <p:cNvPr id="41990" name="Picture 6" descr="http://img.bhs4.com/50/d/50d057462d2bf9955e84876c83c4ea40a9fcf871_larg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914400"/>
            <a:ext cx="2414587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18171300"/>
              </p:ext>
            </p:extLst>
          </p:nvPr>
        </p:nvGraphicFramePr>
        <p:xfrm>
          <a:off x="-157162" y="3328987"/>
          <a:ext cx="3162300" cy="2296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tabLst>
                <a:tab pos="457200" algn="l"/>
              </a:tabLst>
              <a:defRPr/>
            </a:pPr>
            <a:r>
              <a:rPr lang="he-IL" dirty="0"/>
              <a:t>פרויקט מוצלח</a:t>
            </a:r>
            <a:endParaRPr lang="en-US" dirty="0"/>
          </a:p>
        </p:txBody>
      </p:sp>
      <p:pic>
        <p:nvPicPr>
          <p:cNvPr id="6" name="Picture 2" descr="http://blog.crisp.se/wp-content/uploads/2014/03/what-is-success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0"/>
          <a:stretch/>
        </p:blipFill>
        <p:spPr bwMode="auto">
          <a:xfrm>
            <a:off x="838200" y="1095755"/>
            <a:ext cx="7696200" cy="466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86114D-1AD5-41C0-ADB2-DD0712609C39}"/>
              </a:ext>
            </a:extLst>
          </p:cNvPr>
          <p:cNvSpPr/>
          <p:nvPr/>
        </p:nvSpPr>
        <p:spPr>
          <a:xfrm>
            <a:off x="228600" y="3124200"/>
            <a:ext cx="8382000" cy="2895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2AE5D-D107-444A-BAD1-77A080E6749F}"/>
              </a:ext>
            </a:extLst>
          </p:cNvPr>
          <p:cNvSpPr/>
          <p:nvPr/>
        </p:nvSpPr>
        <p:spPr>
          <a:xfrm rot="20062502">
            <a:off x="7085457" y="1410223"/>
            <a:ext cx="1592897" cy="609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84D57-B211-4BB9-AC3A-890CA54C53B7}"/>
              </a:ext>
            </a:extLst>
          </p:cNvPr>
          <p:cNvSpPr/>
          <p:nvPr/>
        </p:nvSpPr>
        <p:spPr>
          <a:xfrm rot="20168590">
            <a:off x="4670541" y="1393197"/>
            <a:ext cx="1499273" cy="454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80CA-1E2E-46F7-B2BE-073E2EFAE8E0}"/>
              </a:ext>
            </a:extLst>
          </p:cNvPr>
          <p:cNvSpPr/>
          <p:nvPr/>
        </p:nvSpPr>
        <p:spPr>
          <a:xfrm rot="20026086">
            <a:off x="1995298" y="1483486"/>
            <a:ext cx="1529908" cy="533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E78EE-D14B-419D-B2AF-A71B024B93C5}"/>
              </a:ext>
            </a:extLst>
          </p:cNvPr>
          <p:cNvSpPr/>
          <p:nvPr/>
        </p:nvSpPr>
        <p:spPr>
          <a:xfrm rot="20495596">
            <a:off x="5401319" y="3175010"/>
            <a:ext cx="1592897" cy="609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23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4495800"/>
          </a:xfrm>
        </p:spPr>
        <p:txBody>
          <a:bodyPr/>
          <a:lstStyle/>
          <a:p>
            <a:pPr algn="r" rtl="1" eaLnBrk="1" hangingPunct="1"/>
            <a:r>
              <a:rPr lang="he-IL" altLang="he-IL" sz="4400" dirty="0"/>
              <a:t>  אנשים</a:t>
            </a:r>
            <a:endParaRPr lang="en-US" altLang="he-IL" sz="4400" dirty="0"/>
          </a:p>
          <a:p>
            <a:pPr algn="r" rtl="1" eaLnBrk="1" hangingPunct="1"/>
            <a:r>
              <a:rPr lang="he-IL" altLang="he-IL" sz="4400" dirty="0"/>
              <a:t>  תהליכי מימוש הפרויקט</a:t>
            </a:r>
            <a:endParaRPr lang="en-US" altLang="he-IL" sz="4400" dirty="0"/>
          </a:p>
          <a:p>
            <a:pPr algn="r" rtl="1" eaLnBrk="1" hangingPunct="1"/>
            <a:r>
              <a:rPr lang="he-IL" altLang="he-IL" sz="4400" dirty="0"/>
              <a:t>  מוצר</a:t>
            </a:r>
            <a:endParaRPr lang="en-US" altLang="he-IL" sz="4400" dirty="0"/>
          </a:p>
          <a:p>
            <a:pPr algn="r" rtl="1" eaLnBrk="1" hangingPunct="1"/>
            <a:r>
              <a:rPr lang="he-IL" altLang="he-IL" sz="4400" dirty="0"/>
              <a:t>  טכנולוגיה</a:t>
            </a:r>
            <a:endParaRPr lang="en-US" altLang="he-IL" sz="4400" dirty="0"/>
          </a:p>
        </p:txBody>
      </p:sp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מרכיבי ביצוע פרויקט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4419600"/>
          </a:xfrm>
        </p:spPr>
        <p:txBody>
          <a:bodyPr/>
          <a:lstStyle/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האנשים הם גורם מספר אחד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בחירת צוות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ארגון הצוות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מוטיבציה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התאמת אנשים למשימות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פיתוח הקרירה המקצועית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האיזון בין הפרט והצוות</a:t>
            </a:r>
            <a:endParaRPr lang="en-US" altLang="he-IL" sz="3200" dirty="0"/>
          </a:p>
          <a:p>
            <a:pPr algn="r" rtl="1" eaLnBrk="1" hangingPunct="1">
              <a:lnSpc>
                <a:spcPct val="90000"/>
              </a:lnSpc>
            </a:pPr>
            <a:r>
              <a:rPr lang="he-IL" altLang="he-IL" sz="3200" dirty="0"/>
              <a:t>תקשורת בהירה בצוות</a:t>
            </a:r>
            <a:endParaRPr lang="en-US" altLang="he-IL" sz="3200" dirty="0"/>
          </a:p>
          <a:p>
            <a:pPr eaLnBrk="1" hangingPunct="1">
              <a:lnSpc>
                <a:spcPct val="90000"/>
              </a:lnSpc>
            </a:pPr>
            <a:endParaRPr lang="en-US" altLang="he-IL" sz="2000" dirty="0"/>
          </a:p>
          <a:p>
            <a:pPr eaLnBrk="1" hangingPunct="1">
              <a:lnSpc>
                <a:spcPct val="90000"/>
              </a:lnSpc>
            </a:pPr>
            <a:endParaRPr lang="en-US" altLang="he-IL" sz="2000" dirty="0"/>
          </a:p>
          <a:p>
            <a:pPr eaLnBrk="1" hangingPunct="1">
              <a:lnSpc>
                <a:spcPct val="90000"/>
              </a:lnSpc>
            </a:pPr>
            <a:endParaRPr lang="en-US" altLang="he-IL" sz="1200" dirty="0"/>
          </a:p>
          <a:p>
            <a:pPr eaLnBrk="1" hangingPunct="1">
              <a:lnSpc>
                <a:spcPct val="90000"/>
              </a:lnSpc>
            </a:pPr>
            <a:endParaRPr lang="en-US" altLang="he-IL" sz="2000" dirty="0"/>
          </a:p>
        </p:txBody>
      </p:sp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אנשים</a:t>
            </a:r>
            <a:endParaRPr lang="en-US" dirty="0"/>
          </a:p>
        </p:txBody>
      </p:sp>
      <p:pic>
        <p:nvPicPr>
          <p:cNvPr id="47108" name="Picture 5" descr="http://www.clarsongoff.co.uk/images/People_networking_a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5718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905000"/>
            <a:ext cx="7772400" cy="4419600"/>
          </a:xfrm>
        </p:spPr>
        <p:txBody>
          <a:bodyPr/>
          <a:lstStyle/>
          <a:p>
            <a:pPr algn="r" rtl="1" eaLnBrk="1" hangingPunct="1"/>
            <a:endParaRPr lang="he-IL" altLang="he-IL" sz="3200" dirty="0"/>
          </a:p>
          <a:p>
            <a:pPr algn="r" rtl="1" eaLnBrk="1" hangingPunct="1"/>
            <a:r>
              <a:rPr lang="he-IL" altLang="he-IL" sz="3200" dirty="0"/>
              <a:t>הבטחת איכות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ניהול סיכונים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תכנון מחזור החיים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מניעה של הזנחה רשלנית של תהליכים</a:t>
            </a:r>
          </a:p>
          <a:p>
            <a:pPr algn="r" rtl="1" eaLnBrk="1" hangingPunct="1"/>
            <a:endParaRPr lang="he-IL" altLang="he-IL" sz="3200" dirty="0"/>
          </a:p>
          <a:p>
            <a:pPr marL="109537" indent="0" algn="r" rtl="1" eaLnBrk="1" hangingPunct="1">
              <a:buNone/>
            </a:pPr>
            <a:r>
              <a:rPr lang="he-IL" altLang="he-IL" sz="3200" b="1" dirty="0"/>
              <a:t>          מתודולוגיית פיתוח</a:t>
            </a:r>
            <a:endParaRPr lang="en-US" altLang="he-IL" sz="3200" b="1" dirty="0"/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תהליכים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791200" y="4724400"/>
            <a:ext cx="4572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spcBef>
                <a:spcPct val="20000"/>
              </a:spcBef>
              <a:buFontTx/>
              <a:buChar char="•"/>
              <a:defRPr/>
            </a:pPr>
            <a:endParaRPr lang="he-IL"/>
          </a:p>
        </p:txBody>
      </p:sp>
      <p:pic>
        <p:nvPicPr>
          <p:cNvPr id="49157" name="Picture 6" descr="http://transireltd.files.wordpress.com/2011/11/business-process-hand-sketch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838200"/>
            <a:ext cx="42005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48884" y="94456"/>
            <a:ext cx="7467600" cy="838200"/>
          </a:xfrm>
          <a:prstGeom prst="rect">
            <a:avLst/>
          </a:prstGeom>
        </p:spPr>
        <p:txBody>
          <a:bodyPr vert="horz" lIns="92075" tIns="46038" rIns="92075" bIns="46038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algn="ctr" rtl="1" eaLnBrk="1" fontAlgn="auto" hangingPunct="1">
              <a:spcAft>
                <a:spcPts val="0"/>
              </a:spcAft>
              <a:defRPr/>
            </a:pPr>
            <a:r>
              <a:rPr lang="he-IL" altLang="en-US" dirty="0"/>
              <a:t>מוטיבציה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A6936-50A7-4510-B773-6975C281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9" y="1865312"/>
            <a:ext cx="8513031" cy="3127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7B8FD-2888-4F65-8CC2-B67C7846C779}"/>
              </a:ext>
            </a:extLst>
          </p:cNvPr>
          <p:cNvSpPr txBox="1"/>
          <p:nvPr/>
        </p:nvSpPr>
        <p:spPr>
          <a:xfrm>
            <a:off x="2552700" y="-25400"/>
            <a:ext cx="4038600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4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+mj-cs"/>
              </a:rPr>
              <a:t>?</a:t>
            </a:r>
            <a:endParaRPr lang="he-IL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394609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219200"/>
            <a:ext cx="7772400" cy="4495800"/>
          </a:xfrm>
        </p:spPr>
        <p:txBody>
          <a:bodyPr/>
          <a:lstStyle/>
          <a:p>
            <a:pPr algn="r" rtl="1" eaLnBrk="1" hangingPunct="1"/>
            <a:r>
              <a:rPr lang="he-IL" altLang="he-IL" sz="3200" dirty="0" err="1"/>
              <a:t>המימד</a:t>
            </a:r>
            <a:r>
              <a:rPr lang="he-IL" altLang="he-IL" sz="3200" dirty="0"/>
              <a:t> המוחשי - המטרה</a:t>
            </a:r>
          </a:p>
          <a:p>
            <a:pPr algn="r" rtl="1" eaLnBrk="1" hangingPunct="1"/>
            <a:r>
              <a:rPr lang="he-IL" altLang="he-IL" sz="3200" dirty="0"/>
              <a:t>ערך המוצר</a:t>
            </a:r>
          </a:p>
          <a:p>
            <a:pPr algn="r" rtl="1" eaLnBrk="1" hangingPunct="1"/>
            <a:r>
              <a:rPr lang="he-IL" altLang="he-IL" sz="3200" dirty="0"/>
              <a:t>ניהול היקף המוצר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מאפיני המוצר והגדרת הדרישות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ניהול השינויים</a:t>
            </a:r>
            <a:endParaRPr lang="en-US" altLang="he-IL" sz="3200" dirty="0"/>
          </a:p>
        </p:txBody>
      </p:sp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מוצר</a:t>
            </a:r>
            <a:endParaRPr lang="en-US" dirty="0"/>
          </a:p>
        </p:txBody>
      </p:sp>
      <p:pic>
        <p:nvPicPr>
          <p:cNvPr id="51204" name="Picture 5" descr="http://knowledge.wharton.upenn.edu/wp-content/uploads/2014/01/product-development-1024x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6" r="28313"/>
          <a:stretch>
            <a:fillRect/>
          </a:stretch>
        </p:blipFill>
        <p:spPr bwMode="auto">
          <a:xfrm>
            <a:off x="228600" y="1524000"/>
            <a:ext cx="3196557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3124200" y="1117600"/>
            <a:ext cx="6019800" cy="2743200"/>
          </a:xfrm>
        </p:spPr>
        <p:txBody>
          <a:bodyPr/>
          <a:lstStyle/>
          <a:p>
            <a:pPr algn="r" rtl="1" eaLnBrk="1" hangingPunct="1"/>
            <a:r>
              <a:rPr lang="he-IL" altLang="he-IL" sz="3200" dirty="0"/>
              <a:t>חשוב – אבל לא הכי חשוב </a:t>
            </a:r>
          </a:p>
          <a:p>
            <a:pPr algn="r" rtl="1" eaLnBrk="1" hangingPunct="1"/>
            <a:r>
              <a:rPr lang="he-IL" altLang="he-IL" sz="3200" dirty="0"/>
              <a:t>בחירה נכונה של כלים</a:t>
            </a:r>
            <a:endParaRPr lang="en-US" altLang="he-IL" sz="3200" dirty="0"/>
          </a:p>
          <a:p>
            <a:pPr algn="r" rtl="1" eaLnBrk="1" hangingPunct="1"/>
            <a:r>
              <a:rPr lang="he-IL" altLang="he-IL" sz="3200" dirty="0"/>
              <a:t>הערך והעלות של שימוש חוזר </a:t>
            </a:r>
            <a:endParaRPr lang="en-US" altLang="he-IL" sz="3200" dirty="0"/>
          </a:p>
        </p:txBody>
      </p:sp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he-IL" dirty="0"/>
              <a:t>טכנולוגיה</a:t>
            </a:r>
            <a:endParaRPr lang="en-US" dirty="0"/>
          </a:p>
        </p:txBody>
      </p:sp>
      <p:pic>
        <p:nvPicPr>
          <p:cNvPr id="5" name="Picture 2" descr="https://static1.squarespace.com/static/51361f2fe4b0f24e710af7ae/t/56b1187d4c2f85efc5598bb1/1454446752995/?format=750w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2" b="7259"/>
          <a:stretch/>
        </p:blipFill>
        <p:spPr bwMode="auto">
          <a:xfrm>
            <a:off x="0" y="2438400"/>
            <a:ext cx="6638239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tatic1.squarespace.com/static/51361f2fe4b0f24e710af7ae/t/56b1187d4c2f85efc5598bb1/1454446752995/?format=750w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2" t="1598" r="21209" b="90407"/>
          <a:stretch/>
        </p:blipFill>
        <p:spPr bwMode="auto">
          <a:xfrm>
            <a:off x="5562600" y="4991100"/>
            <a:ext cx="3581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46238"/>
            <a:ext cx="8686800" cy="4525962"/>
          </a:xfrm>
        </p:spPr>
        <p:txBody>
          <a:bodyPr/>
          <a:lstStyle/>
          <a:p>
            <a:pPr algn="r" rtl="1">
              <a:defRPr/>
            </a:pPr>
            <a:endParaRPr lang="he-IL" sz="4000" dirty="0"/>
          </a:p>
          <a:p>
            <a:pPr marL="109537" indent="0" algn="r" rtl="1">
              <a:buFont typeface="Wingdings 3" panose="05040102010807070707" pitchFamily="18" charset="2"/>
              <a:buNone/>
              <a:defRPr/>
            </a:pPr>
            <a:endParaRPr lang="he-IL" sz="4000" dirty="0"/>
          </a:p>
          <a:p>
            <a:pPr algn="r" rtl="1">
              <a:defRPr/>
            </a:pPr>
            <a:endParaRPr lang="he-IL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algn="r">
              <a:defRPr/>
            </a:pPr>
            <a:r>
              <a:rPr lang="he-IL" dirty="0"/>
              <a:t>מטרות הקורס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16278840"/>
              </p:ext>
            </p:extLst>
          </p:nvPr>
        </p:nvGraphicFramePr>
        <p:xfrm>
          <a:off x="692870" y="1079500"/>
          <a:ext cx="8077200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46238"/>
            <a:ext cx="3470772" cy="2096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666" t="14001" r="32500" b="16666"/>
          <a:stretch/>
        </p:blipFill>
        <p:spPr>
          <a:xfrm>
            <a:off x="822678" y="2186668"/>
            <a:ext cx="2301521" cy="1786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66" t="26000" r="26667" b="15333"/>
          <a:stretch/>
        </p:blipFill>
        <p:spPr>
          <a:xfrm>
            <a:off x="2148012" y="1512278"/>
            <a:ext cx="2042988" cy="116742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 algn="ctr">
              <a:buFont typeface="Wingdings 3" panose="05040102010807070707" pitchFamily="18" charset="2"/>
              <a:buNone/>
            </a:pPr>
            <a:r>
              <a:rPr lang="he-IL" altLang="he-IL" sz="6600" dirty="0"/>
              <a:t>מבנה ומרכיבי הקורס</a:t>
            </a:r>
            <a:endParaRPr lang="en-US" altLang="he-IL" sz="6600" dirty="0"/>
          </a:p>
          <a:p>
            <a:pPr marL="107950" indent="0" algn="ctr">
              <a:buFont typeface="Wingdings 3" panose="05040102010807070707" pitchFamily="18" charset="2"/>
              <a:buNone/>
            </a:pPr>
            <a:endParaRPr lang="he-IL" altLang="he-IL" sz="6600" dirty="0"/>
          </a:p>
          <a:p>
            <a:pPr marL="107950" indent="0" algn="ctr">
              <a:buFont typeface="Wingdings 3" panose="05040102010807070707" pitchFamily="18" charset="2"/>
              <a:buNone/>
            </a:pPr>
            <a:r>
              <a:rPr lang="he-IL" altLang="he-IL" sz="6600" dirty="0"/>
              <a:t>דגשים</a:t>
            </a:r>
          </a:p>
        </p:txBody>
      </p:sp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905000" y="29664"/>
            <a:ext cx="7848600" cy="838200"/>
          </a:xfrm>
          <a:prstGeom prst="rect">
            <a:avLst/>
          </a:prstGeom>
        </p:spPr>
        <p:txBody>
          <a:bodyPr vert="horz" lIns="92075" tIns="46038" rIns="92075" bIns="46038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rtl="1" eaLnBrk="1" fontAlgn="auto" hangingPunct="1">
              <a:spcAft>
                <a:spcPts val="0"/>
              </a:spcAft>
              <a:defRPr/>
            </a:pPr>
            <a:r>
              <a:rPr lang="he-IL" altLang="en-US" dirty="0"/>
              <a:t>ניתוח ועיצוב מערכות מידע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03CF8-D160-4A72-BAC7-5C0BCB2C0D74}"/>
              </a:ext>
            </a:extLst>
          </p:cNvPr>
          <p:cNvSpPr txBox="1"/>
          <p:nvPr/>
        </p:nvSpPr>
        <p:spPr>
          <a:xfrm>
            <a:off x="-762000" y="906236"/>
            <a:ext cx="952500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cs typeface="+mj-cs"/>
              </a:rPr>
              <a:t>מבחן – 50%, הצלחה במבחן הנה תנאי למעבר הקורס. 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cs typeface="+mj-cs"/>
              </a:rPr>
              <a:t>פרויקט אשר יבוצע ברביעיות קבועות –  35%, </a:t>
            </a:r>
            <a:br>
              <a:rPr lang="en-US" dirty="0">
                <a:cs typeface="+mj-cs"/>
              </a:rPr>
            </a:br>
            <a:r>
              <a:rPr lang="he-IL" dirty="0">
                <a:cs typeface="+mj-cs"/>
              </a:rPr>
              <a:t>חובה להגיש עבודות כדי לעבור את הקורס.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cs typeface="+mj-cs"/>
              </a:rPr>
              <a:t>מטלות מקוונות במודל – 10%.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dirty="0">
                <a:cs typeface="+mj-cs"/>
              </a:rPr>
              <a:t>נוכחות – 5%, חובת נוכחות ב10 הרצאות לפחות.</a:t>
            </a:r>
          </a:p>
        </p:txBody>
      </p:sp>
      <p:pic>
        <p:nvPicPr>
          <p:cNvPr id="1026" name="Picture 2" descr="×ª××¦××ª ×ª××× × ×¢×××¨ ××©××§ ×××× ×§×××××ª">
            <a:extLst>
              <a:ext uri="{FF2B5EF4-FFF2-40B4-BE49-F238E27FC236}">
                <a16:creationId xmlns:a16="http://schemas.microsoft.com/office/drawing/2014/main" id="{D808D04E-B03F-48A2-BF6A-9A381F44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27" y="2944684"/>
            <a:ext cx="2694546" cy="375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220076-1B8E-432F-B1AA-B2CAD5364B9D}"/>
              </a:ext>
            </a:extLst>
          </p:cNvPr>
          <p:cNvSpPr txBox="1"/>
          <p:nvPr/>
        </p:nvSpPr>
        <p:spPr>
          <a:xfrm>
            <a:off x="4319073" y="6096000"/>
            <a:ext cx="1600200" cy="457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>
                <a:cs typeface="+mj-cs"/>
              </a:rPr>
              <a:t>מטלה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2B8F6-8C77-4A59-A487-F75B27271170}"/>
              </a:ext>
            </a:extLst>
          </p:cNvPr>
          <p:cNvSpPr txBox="1"/>
          <p:nvPr/>
        </p:nvSpPr>
        <p:spPr>
          <a:xfrm>
            <a:off x="4319073" y="3352800"/>
            <a:ext cx="1600200" cy="457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cs typeface="+mj-cs"/>
              </a:rPr>
              <a:t>n</a:t>
            </a:r>
            <a:r>
              <a:rPr lang="he-IL" b="1" dirty="0">
                <a:cs typeface="+mj-cs"/>
              </a:rPr>
              <a:t>מטלה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D580D-1949-4488-B4E0-4996DEAC0472}"/>
              </a:ext>
            </a:extLst>
          </p:cNvPr>
          <p:cNvSpPr txBox="1"/>
          <p:nvPr/>
        </p:nvSpPr>
        <p:spPr>
          <a:xfrm>
            <a:off x="4319073" y="5551830"/>
            <a:ext cx="1600200" cy="4572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>
                <a:cs typeface="+mj-cs"/>
              </a:rPr>
              <a:t>מטלה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6574E-A2CE-4B0C-A9C7-CAD9948DF57C}"/>
              </a:ext>
            </a:extLst>
          </p:cNvPr>
          <p:cNvSpPr txBox="1"/>
          <p:nvPr/>
        </p:nvSpPr>
        <p:spPr>
          <a:xfrm>
            <a:off x="4800600" y="4419600"/>
            <a:ext cx="4572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cs typeface="+mj-cs"/>
              </a:rPr>
              <a:t>.</a:t>
            </a:r>
          </a:p>
          <a:p>
            <a:r>
              <a:rPr lang="en-US" b="1" dirty="0">
                <a:cs typeface="+mj-cs"/>
              </a:rPr>
              <a:t>.</a:t>
            </a:r>
          </a:p>
          <a:p>
            <a:r>
              <a:rPr lang="en-US" b="1" dirty="0">
                <a:cs typeface="+mj-cs"/>
              </a:rPr>
              <a:t>.</a:t>
            </a:r>
            <a:endParaRPr lang="he-IL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4227317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r" rtl="1"/>
            <a:r>
              <a:rPr lang="he-IL" dirty="0"/>
              <a:t>טיפים להצלחה בקורס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4130195498"/>
                  </p:ext>
                </p:extLst>
              </p:nvPr>
            </p:nvGraphicFramePr>
            <p:xfrm>
              <a:off x="-228600" y="863600"/>
              <a:ext cx="8858251" cy="50038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/>
              <p:cNvGraphicFramePr/>
              <p:nvPr>
                <p:extLst>
                  <p:ext uri="{D42A27DB-BD31-4B8C-83A1-F6EECF244321}">
                    <p14:modId xmlns:p14="http://schemas.microsoft.com/office/powerpoint/2010/main" val="4130195498"/>
                  </p:ext>
                </p:extLst>
              </p:nvPr>
            </p:nvGraphicFramePr>
            <p:xfrm>
              <a:off x="-228600" y="863600"/>
              <a:ext cx="8858251" cy="50038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658450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81138"/>
            <a:ext cx="8534400" cy="4691062"/>
          </a:xfrm>
        </p:spPr>
        <p:txBody>
          <a:bodyPr/>
          <a:lstStyle/>
          <a:p>
            <a:pPr algn="r" rtl="1"/>
            <a:r>
              <a:rPr lang="he-IL" altLang="he-IL" sz="3200" dirty="0"/>
              <a:t>מרכיבי הפרויקט: משאבים, תכולה ועלות</a:t>
            </a:r>
          </a:p>
          <a:p>
            <a:pPr algn="r" rtl="1" eaLnBrk="1" hangingPunct="1"/>
            <a:r>
              <a:rPr lang="he-IL" altLang="he-IL" sz="3200" dirty="0"/>
              <a:t>מרכיבי ביצוע הפרויקט: אנשים, תהליכי מימוש הפרויקט, מוצר, טכנולוגיה</a:t>
            </a:r>
          </a:p>
          <a:p>
            <a:pPr algn="r" rtl="1" eaLnBrk="1" hangingPunct="1"/>
            <a:r>
              <a:rPr lang="he-IL" altLang="he-IL" sz="3200" dirty="0"/>
              <a:t>מערכת מידע היא מערכת המורכבת מקבוצת אנשים, אמצעים, נתונים ותהליכים הפועלים יחד כדי להשיג מטרה משותפת של ניהול מידע</a:t>
            </a:r>
          </a:p>
          <a:p>
            <a:pPr algn="r" rtl="1" eaLnBrk="1" hangingPunct="1"/>
            <a:endParaRPr lang="he-IL" altLang="he-IL" sz="32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he-IL" altLang="he-IL" sz="3200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r" rtl="1"/>
            <a:endParaRPr lang="he-IL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algn="r" rtl="1"/>
            <a:r>
              <a:rPr lang="he-IL" dirty="0"/>
              <a:t>סיכום</a:t>
            </a:r>
          </a:p>
        </p:txBody>
      </p:sp>
    </p:spTree>
    <p:extLst>
      <p:ext uri="{BB962C8B-B14F-4D97-AF65-F5344CB8AC3E}">
        <p14:creationId xmlns:p14="http://schemas.microsoft.com/office/powerpoint/2010/main" val="1402515063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lIns="82296" tIns="41148" rIns="82296" bIns="41148">
            <a:normAutofit/>
          </a:bodyPr>
          <a:lstStyle/>
          <a:p>
            <a:pPr>
              <a:defRPr/>
            </a:pPr>
            <a:r>
              <a:rPr lang="en-US" dirty="0"/>
              <a:t>Standish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5ABDD-80E4-4424-B113-BD05068DB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248"/>
            <a:ext cx="9144000" cy="355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69352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lIns="82296" tIns="41148" rIns="82296" bIns="41148">
            <a:normAutofit/>
          </a:bodyPr>
          <a:lstStyle/>
          <a:p>
            <a:pPr>
              <a:defRPr/>
            </a:pPr>
            <a:r>
              <a:rPr lang="en-US" dirty="0"/>
              <a:t>Standish Group Chaos Report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93725" y="1646238"/>
            <a:ext cx="7956550" cy="3992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9" tIns="45719" rIns="91439" bIns="45719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500" b="1" i="1" dirty="0">
                <a:solidFill>
                  <a:srgbClr val="00B050"/>
                </a:solidFill>
                <a:latin typeface="+mj-lt"/>
              </a:rPr>
              <a:t>Successful</a:t>
            </a:r>
            <a:r>
              <a:rPr lang="en-US" sz="2500" i="1" dirty="0">
                <a:latin typeface="+mj-lt"/>
              </a:rPr>
              <a:t>: The project is completed </a:t>
            </a:r>
            <a:r>
              <a:rPr lang="en-US" sz="2500" b="1" i="1" dirty="0">
                <a:solidFill>
                  <a:srgbClr val="00B050"/>
                </a:solidFill>
                <a:latin typeface="+mj-lt"/>
              </a:rPr>
              <a:t>on time </a:t>
            </a:r>
            <a:r>
              <a:rPr lang="en-US" sz="2500" i="1" dirty="0">
                <a:latin typeface="+mj-lt"/>
              </a:rPr>
              <a:t>and </a:t>
            </a:r>
            <a:r>
              <a:rPr lang="en-US" sz="2500" b="1" i="1" dirty="0">
                <a:solidFill>
                  <a:srgbClr val="00B050"/>
                </a:solidFill>
                <a:latin typeface="+mj-lt"/>
              </a:rPr>
              <a:t>on budget</a:t>
            </a:r>
            <a:r>
              <a:rPr lang="en-US" sz="2500" dirty="0">
                <a:latin typeface="+mj-lt"/>
              </a:rPr>
              <a:t>, with </a:t>
            </a:r>
            <a:r>
              <a:rPr lang="en-US" sz="2500" b="1" i="1" dirty="0">
                <a:solidFill>
                  <a:srgbClr val="00B050"/>
                </a:solidFill>
                <a:latin typeface="+mj-lt"/>
              </a:rPr>
              <a:t>all features and functions </a:t>
            </a:r>
            <a:r>
              <a:rPr lang="en-US" sz="2500" dirty="0">
                <a:latin typeface="+mj-lt"/>
              </a:rPr>
              <a:t>originally specified.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500" b="1" i="1" dirty="0">
                <a:solidFill>
                  <a:srgbClr val="EBA925"/>
                </a:solidFill>
                <a:latin typeface="+mj-lt"/>
              </a:rPr>
              <a:t>Challenged</a:t>
            </a:r>
            <a:r>
              <a:rPr lang="en-US" sz="2500" i="1" dirty="0">
                <a:latin typeface="+mj-lt"/>
              </a:rPr>
              <a:t>: The project is completed and </a:t>
            </a:r>
            <a:r>
              <a:rPr lang="en-US" sz="2500" dirty="0">
                <a:latin typeface="+mj-lt"/>
              </a:rPr>
              <a:t>operational, but </a:t>
            </a:r>
            <a:r>
              <a:rPr lang="en-US" sz="2500" b="1" dirty="0">
                <a:solidFill>
                  <a:srgbClr val="EBA925"/>
                </a:solidFill>
                <a:latin typeface="+mj-lt"/>
              </a:rPr>
              <a:t>over</a:t>
            </a:r>
            <a:r>
              <a:rPr lang="en-US" sz="2500" dirty="0">
                <a:latin typeface="+mj-lt"/>
              </a:rPr>
              <a:t>-budget, </a:t>
            </a:r>
            <a:r>
              <a:rPr lang="en-US" sz="2500" b="1" dirty="0">
                <a:solidFill>
                  <a:srgbClr val="EBA925"/>
                </a:solidFill>
                <a:latin typeface="+mj-lt"/>
              </a:rPr>
              <a:t>over</a:t>
            </a:r>
            <a:r>
              <a:rPr lang="en-US" sz="2500" dirty="0">
                <a:latin typeface="+mj-lt"/>
              </a:rPr>
              <a:t> the time estimate, and with </a:t>
            </a:r>
            <a:r>
              <a:rPr lang="en-US" sz="2500" b="1" dirty="0">
                <a:solidFill>
                  <a:srgbClr val="EBA925"/>
                </a:solidFill>
                <a:latin typeface="+mj-lt"/>
              </a:rPr>
              <a:t>fewer</a:t>
            </a:r>
            <a:r>
              <a:rPr lang="en-US" sz="2500" dirty="0">
                <a:latin typeface="+mj-lt"/>
              </a:rPr>
              <a:t> features and functions than initially specified.</a:t>
            </a:r>
          </a:p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500" b="1" i="1" dirty="0">
                <a:solidFill>
                  <a:schemeClr val="accent2"/>
                </a:solidFill>
                <a:latin typeface="+mj-lt"/>
              </a:rPr>
              <a:t>Failed</a:t>
            </a:r>
            <a:r>
              <a:rPr lang="en-US" sz="2500" i="1" dirty="0">
                <a:latin typeface="+mj-lt"/>
              </a:rPr>
              <a:t>: The project is cancelled </a:t>
            </a:r>
            <a:r>
              <a:rPr lang="en-US" sz="2500" b="1" i="1" dirty="0">
                <a:solidFill>
                  <a:srgbClr val="FF0000"/>
                </a:solidFill>
                <a:latin typeface="+mj-lt"/>
              </a:rPr>
              <a:t>before</a:t>
            </a:r>
            <a:r>
              <a:rPr lang="en-US" sz="2500" i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500" b="1" i="1" dirty="0">
                <a:solidFill>
                  <a:srgbClr val="FF0000"/>
                </a:solidFill>
                <a:latin typeface="+mj-lt"/>
              </a:rPr>
              <a:t>completion</a:t>
            </a:r>
            <a:r>
              <a:rPr lang="en-US" sz="2500" i="1" dirty="0">
                <a:latin typeface="+mj-lt"/>
              </a:rPr>
              <a:t> </a:t>
            </a:r>
            <a:r>
              <a:rPr lang="en-US" sz="2500" dirty="0">
                <a:latin typeface="+mj-lt"/>
              </a:rPr>
              <a:t>or is never implemented.</a:t>
            </a:r>
            <a:endParaRPr lang="en-US" sz="79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213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1"/>
          <p:cNvSpPr>
            <a:spLocks noGrp="1"/>
          </p:cNvSpPr>
          <p:nvPr>
            <p:ph type="title" idx="4294967295"/>
          </p:nvPr>
        </p:nvSpPr>
        <p:spPr>
          <a:xfrm>
            <a:off x="29194" y="-76200"/>
            <a:ext cx="8229600" cy="105507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n-cs"/>
              </a:rPr>
              <a:t>The Bad News….</a:t>
            </a:r>
            <a:endParaRPr lang="he-IL" dirty="0">
              <a:ln w="18415" cmpd="sng">
                <a:noFill/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+mn-cs"/>
            </a:endParaRPr>
          </a:p>
        </p:txBody>
      </p:sp>
      <p:sp>
        <p:nvSpPr>
          <p:cNvPr id="15363" name="מציין מיקום של מספר שקופית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  <a:ea typeface="Times New Roman (Hebrew)" panose="02020603050405020304" pitchFamily="18" charset="0"/>
                <a:cs typeface="Times New Roman (Hebrew)" panose="02020603050405020304" pitchFamily="18" charset="0"/>
              </a:defRPr>
            </a:lvl9pPr>
          </a:lstStyle>
          <a:p>
            <a:fld id="{9A36E05C-90BA-44C7-96EC-9C23C214B9DB}" type="slidenum">
              <a:rPr lang="he-IL" altLang="he-IL" sz="1200">
                <a:solidFill>
                  <a:srgbClr val="FFFFFF"/>
                </a:solidFill>
              </a:rPr>
              <a:pPr/>
              <a:t>6</a:t>
            </a:fld>
            <a:endParaRPr lang="he-IL" altLang="he-IL" sz="1200">
              <a:solidFill>
                <a:srgbClr val="FFFFFF"/>
              </a:solidFill>
            </a:endParaRPr>
          </a:p>
        </p:txBody>
      </p:sp>
      <p:pic>
        <p:nvPicPr>
          <p:cNvPr id="14339" name="Picture 18" descr="standis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5" r="45998"/>
          <a:stretch/>
        </p:blipFill>
        <p:spPr bwMode="auto">
          <a:xfrm>
            <a:off x="152400" y="1066800"/>
            <a:ext cx="1957338" cy="11778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https://cdn.infoq.com/statics_s2_20160823-0357/resource/articles/standish-chaos-2015/en/resources/Modern%20Res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97" y="2056614"/>
            <a:ext cx="7540408" cy="33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1"/>
          <p:cNvSpPr txBox="1">
            <a:spLocks/>
          </p:cNvSpPr>
          <p:nvPr/>
        </p:nvSpPr>
        <p:spPr>
          <a:xfrm>
            <a:off x="0" y="-18959"/>
            <a:ext cx="8229600" cy="105507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+mn-cs"/>
              </a:rPr>
              <a:t>Large and Small Projects</a:t>
            </a:r>
            <a:endParaRPr lang="he-IL" dirty="0">
              <a:ln w="18415" cmpd="sng">
                <a:noFill/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+mn-cs"/>
            </a:endParaRPr>
          </a:p>
        </p:txBody>
      </p:sp>
      <p:pic>
        <p:nvPicPr>
          <p:cNvPr id="7" name="Picture 6" descr="https://cdn.infoq.com/statics_s2_20160823-0357/resource/articles/standish-chaos-2015/en/resources/Resolution%20by%20Project%20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36119"/>
            <a:ext cx="5715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3352800" y="3163802"/>
            <a:ext cx="3657600" cy="533400"/>
          </a:xfrm>
          <a:prstGeom prst="ellipse">
            <a:avLst/>
          </a:prstGeom>
          <a:solidFill>
            <a:schemeClr val="accent2">
              <a:alpha val="0"/>
            </a:schemeClr>
          </a:solidFill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416121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8" t="10320" b="12531"/>
          <a:stretch>
            <a:fillRect/>
          </a:stretch>
        </p:blipFill>
        <p:spPr bwMode="auto">
          <a:xfrm rot="-1367895">
            <a:off x="549275" y="301625"/>
            <a:ext cx="397668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10359" b="11275"/>
          <a:stretch>
            <a:fillRect/>
          </a:stretch>
        </p:blipFill>
        <p:spPr bwMode="auto">
          <a:xfrm>
            <a:off x="4951831" y="11151"/>
            <a:ext cx="3578225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http://blogs-images.forbes.com/davidewalt/files/2011/01/duke_nukem_forev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844">
            <a:off x="5827713" y="3370263"/>
            <a:ext cx="27432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9229" r="21809" b="20665"/>
          <a:stretch>
            <a:fillRect/>
          </a:stretch>
        </p:blipFill>
        <p:spPr bwMode="auto">
          <a:xfrm>
            <a:off x="547471" y="3456878"/>
            <a:ext cx="4926013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15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מציין מיקום תוכן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altLang="he-IL"/>
          </a:p>
        </p:txBody>
      </p:sp>
      <p:sp>
        <p:nvSpPr>
          <p:cNvPr id="3" name="כותרת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he-IL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8002" r="6369" b="5936"/>
          <a:stretch>
            <a:fillRect/>
          </a:stretch>
        </p:blipFill>
        <p:spPr bwMode="auto">
          <a:xfrm>
            <a:off x="0" y="304800"/>
            <a:ext cx="887540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69501" y="846138"/>
            <a:ext cx="8622099" cy="3928967"/>
            <a:chOff x="369501" y="846138"/>
            <a:chExt cx="8622099" cy="3928967"/>
          </a:xfrm>
        </p:grpSpPr>
        <p:sp>
          <p:nvSpPr>
            <p:cNvPr id="2" name="TextBox 1"/>
            <p:cNvSpPr txBox="1"/>
            <p:nvPr/>
          </p:nvSpPr>
          <p:spPr>
            <a:xfrm>
              <a:off x="4724400" y="846138"/>
              <a:ext cx="4267200" cy="378565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1">
              <a:spAutoFit/>
            </a:bodyPr>
            <a:lstStyle/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עלות: מעל 300 מש"ח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1995 – ייזום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1997- פרסום מכרז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1998 – בחירת ספק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2001 – תכנון עליה לאויר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2003 – עליה לאויר (מעודכן)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2002 – תחילת התקנות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/>
                <a:t>2004-2007 – הטמעה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solidFill>
                    <a:srgbClr val="FF0000"/>
                  </a:solidFill>
                </a:rPr>
                <a:t>עליה לאויר (?)– 2010 </a:t>
              </a:r>
            </a:p>
            <a:p>
              <a:pPr marL="342900" indent="-342900" algn="r" rtl="1">
                <a:buFont typeface="Arial" panose="020B0604020202020204" pitchFamily="34" charset="0"/>
                <a:buChar char="•"/>
              </a:pPr>
              <a:r>
                <a:rPr lang="he-IL" b="1" dirty="0">
                  <a:solidFill>
                    <a:srgbClr val="FF0000"/>
                  </a:solidFill>
                </a:rPr>
                <a:t>חריגה של 38 מש"ח</a:t>
              </a:r>
              <a:endParaRPr lang="he-IL" b="1" dirty="0"/>
            </a:p>
          </p:txBody>
        </p:sp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" t="9229" r="21809" b="20665"/>
            <a:stretch>
              <a:fillRect/>
            </a:stretch>
          </p:blipFill>
          <p:spPr bwMode="auto">
            <a:xfrm rot="20210584">
              <a:off x="369501" y="2493867"/>
              <a:ext cx="3834606" cy="228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17252</TotalTime>
  <Words>720</Words>
  <Application>Microsoft Office PowerPoint</Application>
  <PresentationFormat>On-screen Show (4:3)</PresentationFormat>
  <Paragraphs>177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Cambria Math</vt:lpstr>
      <vt:lpstr>Lucida Sans Unicode</vt:lpstr>
      <vt:lpstr>Tahoma</vt:lpstr>
      <vt:lpstr>Times New Roman</vt:lpstr>
      <vt:lpstr>Times New Roman (Hebrew)</vt:lpstr>
      <vt:lpstr>Verdana</vt:lpstr>
      <vt:lpstr>Wingdings</vt:lpstr>
      <vt:lpstr>Wingdings 2</vt:lpstr>
      <vt:lpstr>Wingdings 3</vt:lpstr>
      <vt:lpstr>Concourse</vt:lpstr>
      <vt:lpstr>קורס ניתוח ועיצוב מערכות מידע</vt:lpstr>
      <vt:lpstr>PowerPoint Presentation</vt:lpstr>
      <vt:lpstr>PowerPoint Presentation</vt:lpstr>
      <vt:lpstr>Standish Group</vt:lpstr>
      <vt:lpstr>Standish Group Chaos Report</vt:lpstr>
      <vt:lpstr>The Bad News….</vt:lpstr>
      <vt:lpstr>PowerPoint Presentation</vt:lpstr>
      <vt:lpstr>PowerPoint Presentation</vt:lpstr>
      <vt:lpstr>PowerPoint Presentation</vt:lpstr>
      <vt:lpstr>Software development process</vt:lpstr>
      <vt:lpstr>סיבות לכישלון פרוייקטי  IT</vt:lpstr>
      <vt:lpstr>סיבות להצלחת פרוייקטי  IT</vt:lpstr>
      <vt:lpstr>PowerPoint Presentation</vt:lpstr>
      <vt:lpstr>PowerPoint Presentation</vt:lpstr>
      <vt:lpstr>PowerPoint Presentation</vt:lpstr>
      <vt:lpstr>תיאום ציפיות</vt:lpstr>
      <vt:lpstr>פרויקט IT</vt:lpstr>
      <vt:lpstr>מאפיינים עיקריים של פרויקט</vt:lpstr>
      <vt:lpstr>מרכיבי הפרויקט</vt:lpstr>
      <vt:lpstr>הדילמה הקלאסית</vt:lpstr>
      <vt:lpstr>סוגים של פרויקטי תוכנה   </vt:lpstr>
      <vt:lpstr>בעלי עניין - Stakeholders</vt:lpstr>
      <vt:lpstr>מערכת מידע - הגדרה</vt:lpstr>
      <vt:lpstr>מודל "שלוש השכבות"</vt:lpstr>
      <vt:lpstr>פרויקט מוצלח</vt:lpstr>
      <vt:lpstr>פרויקט מוצלח</vt:lpstr>
      <vt:lpstr>מרכיבי ביצוע פרויקט</vt:lpstr>
      <vt:lpstr>אנשים</vt:lpstr>
      <vt:lpstr>תהליכים</vt:lpstr>
      <vt:lpstr>מוצר</vt:lpstr>
      <vt:lpstr>טכנולוגיה</vt:lpstr>
      <vt:lpstr>מטרות הקורס</vt:lpstr>
      <vt:lpstr>PowerPoint Presentation</vt:lpstr>
      <vt:lpstr>PowerPoint Presentation</vt:lpstr>
      <vt:lpstr>טיפים להצלחה בקורס </vt:lpstr>
      <vt:lpstr>סיכום</vt:lpstr>
    </vt:vector>
  </TitlesOfParts>
  <Company>P2080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קורס ניתוח ועיצוב מערכות מידע</dc:title>
  <dc:creator>איציק סיון</dc:creator>
  <dc:description>כל הזכויות שמורת ל P2080</dc:description>
  <cp:lastModifiedBy>Adir Solomon</cp:lastModifiedBy>
  <cp:revision>787</cp:revision>
  <cp:lastPrinted>2002-03-09T20:03:17Z</cp:lastPrinted>
  <dcterms:created xsi:type="dcterms:W3CDTF">1998-02-26T10:55:30Z</dcterms:created>
  <dcterms:modified xsi:type="dcterms:W3CDTF">2018-10-12T11:58:53Z</dcterms:modified>
</cp:coreProperties>
</file>